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4"/>
  </p:notesMasterIdLst>
  <p:sldIdLst>
    <p:sldId id="256" r:id="rId2"/>
    <p:sldId id="294" r:id="rId3"/>
    <p:sldId id="297" r:id="rId4"/>
    <p:sldId id="298" r:id="rId5"/>
    <p:sldId id="299" r:id="rId6"/>
    <p:sldId id="300" r:id="rId7"/>
    <p:sldId id="306" r:id="rId8"/>
    <p:sldId id="301" r:id="rId9"/>
    <p:sldId id="304" r:id="rId10"/>
    <p:sldId id="307" r:id="rId11"/>
    <p:sldId id="308" r:id="rId12"/>
    <p:sldId id="310" r:id="rId13"/>
    <p:sldId id="311" r:id="rId14"/>
    <p:sldId id="302" r:id="rId15"/>
    <p:sldId id="333" r:id="rId16"/>
    <p:sldId id="334" r:id="rId17"/>
    <p:sldId id="317" r:id="rId18"/>
    <p:sldId id="318" r:id="rId19"/>
    <p:sldId id="319" r:id="rId20"/>
    <p:sldId id="320" r:id="rId21"/>
    <p:sldId id="335" r:id="rId22"/>
    <p:sldId id="336" r:id="rId23"/>
    <p:sldId id="337" r:id="rId24"/>
    <p:sldId id="338" r:id="rId25"/>
    <p:sldId id="339" r:id="rId26"/>
    <p:sldId id="309" r:id="rId27"/>
    <p:sldId id="341" r:id="rId28"/>
    <p:sldId id="342" r:id="rId29"/>
    <p:sldId id="340" r:id="rId30"/>
    <p:sldId id="295" r:id="rId31"/>
    <p:sldId id="288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F33"/>
    <a:srgbClr val="83C937"/>
    <a:srgbClr val="FF7171"/>
    <a:srgbClr val="FFB3B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90191" autoAdjust="0"/>
  </p:normalViewPr>
  <p:slideViewPr>
    <p:cSldViewPr>
      <p:cViewPr>
        <p:scale>
          <a:sx n="80" d="100"/>
          <a:sy n="80" d="100"/>
        </p:scale>
        <p:origin x="-76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lie%20Hajj\My%20Documents\WRI\Warm%20Mix%20Asphalt\COR-2009%20Unit%201\DSR%20Test%20Results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F:\Bravo%20Ave\Estar\Estar_Comparison_CHIA_For%20PPT.xlsx" TargetMode="External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Bravo%20Ave\RLT\Flow%20Number%20Comparison.xlsx" TargetMode="External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lie%20Hajj\My%20Documents\WRI\Warm%20Mix%20Asphalt\COR-2009%20Unit%201\Granite%20Summarized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lie%20Hajj\My%20Documents\WRI\Warm%20Mix%20Asphalt\COR-2009%20Unit%201\Granite%20Summarized%20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lie%20Hajj\My%20Documents\WRI\Warm%20Mix%20Asphalt\COR-2009%20Unit%201\Granite%20Summarized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lie%20Hajj\My%20Documents\WRI\Warm%20Mix%20Asphalt\COR-2009%20Unit%201\N92-N98%20Test%20Resul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lie%20Hajj\My%20Documents\WRI\Warm%20Mix%20Asphalt\COR-2009%20Unit%201\N92-N98%20Test%20Resul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lie%20Hajj\My%20Documents\WRI\Warm%20Mix%20Asphalt\COR-2009%20Unit%201\Estar-Corrected\Re-Estar%20vs%20F-T%20cycles_Summary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lie%20Hajj\My%20Documents\WRI\Warm%20Mix%20Asphalt\COR-2009%20Unit%201\Flow%20Number%20Results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F:\Bravo%20Ave\Flash%20N92%20%20N98%20Bravo%20St%20(with%20input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plotArea>
      <c:layout>
        <c:manualLayout>
          <c:layoutTarget val="inner"/>
          <c:xMode val="edge"/>
          <c:yMode val="edge"/>
          <c:x val="0.14000298506376024"/>
          <c:y val="3.2396336724004472E-2"/>
          <c:w val="0.8007683970249706"/>
          <c:h val="0.76594831610832492"/>
        </c:manualLayout>
      </c:layout>
      <c:scatterChart>
        <c:scatterStyle val="lineMarker"/>
        <c:ser>
          <c:idx val="0"/>
          <c:order val="0"/>
          <c:tx>
            <c:v>RTFO-aged PG64-22</c:v>
          </c:tx>
          <c:spPr>
            <a:ln w="25400">
              <a:solidFill>
                <a:schemeClr val="accent2"/>
              </a:solidFill>
            </a:ln>
          </c:spPr>
          <c:marker>
            <c:spPr>
              <a:solidFill>
                <a:prstClr val="white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Summary!$B$5:$B$7</c:f>
              <c:numCache>
                <c:formatCode>0</c:formatCode>
                <c:ptCount val="3"/>
                <c:pt idx="0">
                  <c:v>58</c:v>
                </c:pt>
                <c:pt idx="1">
                  <c:v>64</c:v>
                </c:pt>
                <c:pt idx="2">
                  <c:v>70</c:v>
                </c:pt>
              </c:numCache>
            </c:numRef>
          </c:xVal>
          <c:yVal>
            <c:numRef>
              <c:f>Summary!$C$5:$C$7</c:f>
              <c:numCache>
                <c:formatCode>0.00</c:formatCode>
                <c:ptCount val="3"/>
                <c:pt idx="0">
                  <c:v>10.173670319741326</c:v>
                </c:pt>
                <c:pt idx="1">
                  <c:v>4.5628636755005996</c:v>
                </c:pt>
                <c:pt idx="2">
                  <c:v>2.0938800986707942</c:v>
                </c:pt>
              </c:numCache>
            </c:numRef>
          </c:yVal>
        </c:ser>
        <c:ser>
          <c:idx val="3"/>
          <c:order val="1"/>
          <c:tx>
            <c:v>WMA-No Reheat</c:v>
          </c:tx>
          <c:spPr>
            <a:ln w="31750">
              <a:prstDash val="dash"/>
            </a:ln>
          </c:spPr>
          <c:xVal>
            <c:numRef>
              <c:f>Summary!$B$4:$B$8</c:f>
              <c:numCache>
                <c:formatCode>0</c:formatCode>
                <c:ptCount val="5"/>
                <c:pt idx="0">
                  <c:v>52</c:v>
                </c:pt>
                <c:pt idx="1">
                  <c:v>58</c:v>
                </c:pt>
                <c:pt idx="2">
                  <c:v>64</c:v>
                </c:pt>
                <c:pt idx="3">
                  <c:v>70</c:v>
                </c:pt>
                <c:pt idx="4">
                  <c:v>76</c:v>
                </c:pt>
              </c:numCache>
            </c:numRef>
          </c:xVal>
          <c:yVal>
            <c:numRef>
              <c:f>Summary!$F$4:$F$8</c:f>
              <c:numCache>
                <c:formatCode>0.00</c:formatCode>
                <c:ptCount val="5"/>
                <c:pt idx="0">
                  <c:v>29.302739956013529</c:v>
                </c:pt>
                <c:pt idx="1">
                  <c:v>13.026382781644863</c:v>
                </c:pt>
                <c:pt idx="2">
                  <c:v>5.7167634669112504</c:v>
                </c:pt>
                <c:pt idx="3">
                  <c:v>2.6537681062277754</c:v>
                </c:pt>
                <c:pt idx="4">
                  <c:v>1.2897512641870186</c:v>
                </c:pt>
              </c:numCache>
            </c:numRef>
          </c:yVal>
        </c:ser>
        <c:ser>
          <c:idx val="4"/>
          <c:order val="2"/>
          <c:tx>
            <c:v>WMA-Reheat</c:v>
          </c:tx>
          <c:spPr>
            <a:ln w="31750">
              <a:prstDash val="lgDashDot"/>
            </a:ln>
          </c:spPr>
          <c:marker>
            <c:symbol val="square"/>
            <c:size val="7"/>
            <c:spPr>
              <a:solidFill>
                <a:prstClr val="white"/>
              </a:solidFill>
            </c:spPr>
          </c:marker>
          <c:xVal>
            <c:numRef>
              <c:f>Summary!$B$6:$B$9</c:f>
              <c:numCache>
                <c:formatCode>0</c:formatCode>
                <c:ptCount val="4"/>
                <c:pt idx="0">
                  <c:v>64</c:v>
                </c:pt>
                <c:pt idx="1">
                  <c:v>70</c:v>
                </c:pt>
                <c:pt idx="2">
                  <c:v>76</c:v>
                </c:pt>
                <c:pt idx="3">
                  <c:v>82</c:v>
                </c:pt>
              </c:numCache>
            </c:numRef>
          </c:xVal>
          <c:yVal>
            <c:numRef>
              <c:f>Summary!$G$6:$G$9</c:f>
              <c:numCache>
                <c:formatCode>0.00</c:formatCode>
                <c:ptCount val="4"/>
                <c:pt idx="0">
                  <c:v>10.089707431335501</c:v>
                </c:pt>
                <c:pt idx="1">
                  <c:v>4.7096954175804484</c:v>
                </c:pt>
                <c:pt idx="2">
                  <c:v>2.2410828189289882</c:v>
                </c:pt>
                <c:pt idx="3">
                  <c:v>1.1176327054326498</c:v>
                </c:pt>
              </c:numCache>
            </c:numRef>
          </c:yVal>
        </c:ser>
        <c:ser>
          <c:idx val="2"/>
          <c:order val="3"/>
          <c:tx>
            <c:v>HMA-Lab Produced</c:v>
          </c:tx>
          <c:spPr>
            <a:ln w="31750">
              <a:prstDash val="lgDashDotDot"/>
            </a:ln>
          </c:spPr>
          <c:marker>
            <c:spPr>
              <a:solidFill>
                <a:prstClr val="white"/>
              </a:solidFill>
            </c:spPr>
          </c:marker>
          <c:xVal>
            <c:numRef>
              <c:f>Summary!$B$5:$B$9</c:f>
              <c:numCache>
                <c:formatCode>0</c:formatCode>
                <c:ptCount val="5"/>
                <c:pt idx="0">
                  <c:v>58</c:v>
                </c:pt>
                <c:pt idx="1">
                  <c:v>64</c:v>
                </c:pt>
                <c:pt idx="2">
                  <c:v>70</c:v>
                </c:pt>
                <c:pt idx="3">
                  <c:v>76</c:v>
                </c:pt>
                <c:pt idx="4">
                  <c:v>82</c:v>
                </c:pt>
              </c:numCache>
            </c:numRef>
          </c:xVal>
          <c:yVal>
            <c:numRef>
              <c:f>Summary!$E$5:$E$9</c:f>
              <c:numCache>
                <c:formatCode>0.00</c:formatCode>
                <c:ptCount val="5"/>
                <c:pt idx="0">
                  <c:v>27.294825584863187</c:v>
                </c:pt>
                <c:pt idx="1">
                  <c:v>12.315296616451556</c:v>
                </c:pt>
                <c:pt idx="2">
                  <c:v>5.6760535968786714</c:v>
                </c:pt>
                <c:pt idx="3">
                  <c:v>2.7069491030685819</c:v>
                </c:pt>
                <c:pt idx="4">
                  <c:v>1.3424202866464232</c:v>
                </c:pt>
              </c:numCache>
            </c:numRef>
          </c:yVal>
        </c:ser>
        <c:ser>
          <c:idx val="5"/>
          <c:order val="4"/>
          <c:tx>
            <c:v>RTFO-SP Criterion</c:v>
          </c:tx>
          <c:spPr>
            <a:ln w="38100">
              <a:prstDash val="sysDot"/>
            </a:ln>
          </c:spPr>
          <c:marker>
            <c:symbol val="none"/>
          </c:marker>
          <c:xVal>
            <c:numRef>
              <c:f>Summary!$B$4:$B$10</c:f>
              <c:numCache>
                <c:formatCode>0</c:formatCode>
                <c:ptCount val="7"/>
                <c:pt idx="0">
                  <c:v>52</c:v>
                </c:pt>
                <c:pt idx="1">
                  <c:v>58</c:v>
                </c:pt>
                <c:pt idx="2">
                  <c:v>64</c:v>
                </c:pt>
                <c:pt idx="3">
                  <c:v>70</c:v>
                </c:pt>
                <c:pt idx="4">
                  <c:v>76</c:v>
                </c:pt>
                <c:pt idx="5">
                  <c:v>82</c:v>
                </c:pt>
                <c:pt idx="6">
                  <c:v>88</c:v>
                </c:pt>
              </c:numCache>
            </c:numRef>
          </c:xVal>
          <c:yVal>
            <c:numRef>
              <c:f>Summary!$H$4:$H$10</c:f>
              <c:numCache>
                <c:formatCode>0.0</c:formatCode>
                <c:ptCount val="7"/>
                <c:pt idx="0">
                  <c:v>2.2000000000000002</c:v>
                </c:pt>
                <c:pt idx="1">
                  <c:v>2.2000000000000002</c:v>
                </c:pt>
                <c:pt idx="2">
                  <c:v>2.2000000000000002</c:v>
                </c:pt>
                <c:pt idx="3">
                  <c:v>2.2000000000000002</c:v>
                </c:pt>
                <c:pt idx="4">
                  <c:v>2.2000000000000002</c:v>
                </c:pt>
                <c:pt idx="5">
                  <c:v>2.2000000000000002</c:v>
                </c:pt>
                <c:pt idx="6">
                  <c:v>2.2000000000000002</c:v>
                </c:pt>
              </c:numCache>
            </c:numRef>
          </c:yVal>
        </c:ser>
        <c:axId val="77587584"/>
        <c:axId val="77589504"/>
      </c:scatterChart>
      <c:valAx>
        <c:axId val="77587584"/>
        <c:scaling>
          <c:orientation val="minMax"/>
          <c:max val="88"/>
          <c:min val="52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(°C)</a:t>
                </a:r>
              </a:p>
            </c:rich>
          </c:tx>
          <c:layout/>
        </c:title>
        <c:numFmt formatCode="0" sourceLinked="1"/>
        <c:tickLblPos val="nextTo"/>
        <c:crossAx val="77589504"/>
        <c:crosses val="autoZero"/>
        <c:crossBetween val="midCat"/>
        <c:majorUnit val="6"/>
        <c:minorUnit val="3"/>
      </c:valAx>
      <c:valAx>
        <c:axId val="77589504"/>
        <c:scaling>
          <c:logBase val="10"/>
          <c:orientation val="minMax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G*/sin </a:t>
                </a:r>
                <a:r>
                  <a:rPr lang="el-GR"/>
                  <a:t>δ</a:t>
                </a:r>
                <a:r>
                  <a:rPr lang="en-US"/>
                  <a:t>, kPa</a:t>
                </a:r>
              </a:p>
            </c:rich>
          </c:tx>
          <c:layout/>
        </c:title>
        <c:numFmt formatCode="0" sourceLinked="0"/>
        <c:tickLblPos val="nextTo"/>
        <c:crossAx val="77587584"/>
        <c:crosses val="autoZero"/>
        <c:crossBetween val="midCat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54755352272142133"/>
          <c:y val="6.6589232375563009E-2"/>
          <c:w val="0.37142800164685658"/>
          <c:h val="0.26665445465150173"/>
        </c:manualLayout>
      </c:layout>
      <c:overlay val="1"/>
      <c:spPr>
        <a:solidFill>
          <a:prstClr val="white"/>
        </a:solidFill>
      </c:spPr>
    </c:legend>
    <c:plotVisOnly val="1"/>
  </c:chart>
  <c:spPr>
    <a:ln>
      <a:noFill/>
    </a:ln>
  </c:spPr>
  <c:txPr>
    <a:bodyPr/>
    <a:lstStyle/>
    <a:p>
      <a:pPr>
        <a:defRPr sz="1800">
          <a:latin typeface="Calibri" pitchFamily="34" charset="0"/>
        </a:defRPr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469957518841483"/>
          <c:y val="5.1683869342290377E-2"/>
          <c:w val="0.82790867959746461"/>
          <c:h val="0.66095706786651665"/>
        </c:manualLayout>
      </c:layout>
      <c:scatterChart>
        <c:scatterStyle val="lineMarker"/>
        <c:ser>
          <c:idx val="2"/>
          <c:order val="1"/>
          <c:tx>
            <c:strRef>
              <c:f>FMLC_Reheat!$AB$3</c:f>
              <c:strCache>
                <c:ptCount val="1"/>
                <c:pt idx="0">
                  <c:v>WMA-Reheat</c:v>
                </c:pt>
              </c:strCache>
            </c:strRef>
          </c:tx>
          <c:spPr>
            <a:ln>
              <a:solidFill>
                <a:schemeClr val="accent2"/>
              </a:solidFill>
              <a:prstDash val="lgDashDot"/>
            </a:ln>
          </c:spPr>
          <c:marker>
            <c:symbol val="triangle"/>
            <c:size val="7"/>
            <c:spPr>
              <a:solidFill>
                <a:sysClr val="window" lastClr="FFFFFF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FMLC_Reheat!$C$5:$C$7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xVal>
          <c:yVal>
            <c:numRef>
              <c:f>FMLC_Reheat!$E$5:$E$7</c:f>
              <c:numCache>
                <c:formatCode>0</c:formatCode>
                <c:ptCount val="3"/>
                <c:pt idx="0">
                  <c:v>442.56609981318144</c:v>
                </c:pt>
                <c:pt idx="1">
                  <c:v>393.05489739914617</c:v>
                </c:pt>
                <c:pt idx="2">
                  <c:v>411.55879431030201</c:v>
                </c:pt>
              </c:numCache>
            </c:numRef>
          </c:yVal>
        </c:ser>
        <c:ser>
          <c:idx val="3"/>
          <c:order val="2"/>
          <c:tx>
            <c:strRef>
              <c:f>FMLC!$AB$3</c:f>
              <c:strCache>
                <c:ptCount val="1"/>
                <c:pt idx="0">
                  <c:v>WMA-No Reheat</c:v>
                </c:pt>
              </c:strCache>
            </c:strRef>
          </c:tx>
          <c:spPr>
            <a:ln>
              <a:solidFill>
                <a:srgbClr val="4F81BD"/>
              </a:solidFill>
              <a:prstDash val="dash"/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rgbClr val="4F81BD"/>
                </a:solidFill>
              </a:ln>
            </c:spPr>
          </c:marker>
          <c:xVal>
            <c:numRef>
              <c:f>FMLC!$C$5:$C$7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xVal>
          <c:yVal>
            <c:numRef>
              <c:f>FMLC!$E$5:$E$7</c:f>
              <c:numCache>
                <c:formatCode>0</c:formatCode>
                <c:ptCount val="3"/>
                <c:pt idx="0">
                  <c:v>391.71649296286927</c:v>
                </c:pt>
                <c:pt idx="1">
                  <c:v>376.85398407140451</c:v>
                </c:pt>
                <c:pt idx="2">
                  <c:v>339.48126193314914</c:v>
                </c:pt>
              </c:numCache>
            </c:numRef>
          </c:yVal>
        </c:ser>
        <c:ser>
          <c:idx val="1"/>
          <c:order val="0"/>
          <c:tx>
            <c:strRef>
              <c:f>FMLC!$AB$2</c:f>
              <c:strCache>
                <c:ptCount val="1"/>
                <c:pt idx="0">
                  <c:v>HMA-No Reheat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diamond"/>
            <c:size val="7"/>
            <c:spPr>
              <a:solidFill>
                <a:sysClr val="window" lastClr="FFFFFF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FMLC!$C$5:$C$7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xVal>
          <c:yVal>
            <c:numRef>
              <c:f>FMLC!$D$5:$D$7</c:f>
              <c:numCache>
                <c:formatCode>0</c:formatCode>
                <c:ptCount val="3"/>
                <c:pt idx="0">
                  <c:v>428.23000985394413</c:v>
                </c:pt>
                <c:pt idx="1">
                  <c:v>387.86452224856134</c:v>
                </c:pt>
                <c:pt idx="2">
                  <c:v>352.18813219740383</c:v>
                </c:pt>
              </c:numCache>
            </c:numRef>
          </c:yVal>
        </c:ser>
        <c:ser>
          <c:idx val="0"/>
          <c:order val="3"/>
          <c:tx>
            <c:strRef>
              <c:f>FMLC_Reheat!$AB$2</c:f>
              <c:strCache>
                <c:ptCount val="1"/>
                <c:pt idx="0">
                  <c:v>HMA-Reheat</c:v>
                </c:pt>
              </c:strCache>
            </c:strRef>
          </c:tx>
          <c:spPr>
            <a:ln w="38100">
              <a:solidFill>
                <a:schemeClr val="accent4"/>
              </a:solidFill>
              <a:prstDash val="sysDot"/>
            </a:ln>
          </c:spPr>
          <c:marker>
            <c:symbol val="circle"/>
            <c:size val="7"/>
            <c:spPr>
              <a:solidFill>
                <a:sysClr val="window" lastClr="FFFFFF"/>
              </a:solidFill>
              <a:ln>
                <a:solidFill>
                  <a:srgbClr val="8064A2"/>
                </a:solidFill>
              </a:ln>
            </c:spPr>
          </c:marker>
          <c:xVal>
            <c:numRef>
              <c:f>FMLC_Reheat!$C$5:$C$7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xVal>
          <c:yVal>
            <c:numRef>
              <c:f>FMLC_Reheat!$D$5:$D$7</c:f>
              <c:numCache>
                <c:formatCode>0</c:formatCode>
                <c:ptCount val="3"/>
                <c:pt idx="0">
                  <c:v>558.83158644407649</c:v>
                </c:pt>
                <c:pt idx="1">
                  <c:v>458.11759107447443</c:v>
                </c:pt>
                <c:pt idx="2">
                  <c:v>460.44192284308014</c:v>
                </c:pt>
              </c:numCache>
            </c:numRef>
          </c:yVal>
        </c:ser>
        <c:axId val="79215616"/>
        <c:axId val="79230464"/>
      </c:scatterChart>
      <c:valAx>
        <c:axId val="79215616"/>
        <c:scaling>
          <c:orientation val="minMax"/>
        </c:scaling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title>
          <c:tx>
            <c:strRef>
              <c:f>FMLC!$V$9</c:f>
              <c:strCache>
                <c:ptCount val="1"/>
                <c:pt idx="0">
                  <c:v>Number of F-T Cycles</c:v>
                </c:pt>
              </c:strCache>
            </c:strRef>
          </c:tx>
          <c:layout>
            <c:manualLayout>
              <c:xMode val="edge"/>
              <c:yMode val="edge"/>
              <c:x val="0.41281264474293672"/>
              <c:y val="0.83381889763779582"/>
            </c:manualLayout>
          </c:layout>
        </c:title>
        <c:numFmt formatCode="General" sourceLinked="1"/>
        <c:tickLblPos val="nextTo"/>
        <c:spPr>
          <a:ln>
            <a:solidFill>
              <a:srgbClr val="000000"/>
            </a:solidFill>
          </a:ln>
        </c:spPr>
        <c:crossAx val="79230464"/>
        <c:crosses val="autoZero"/>
        <c:crossBetween val="midCat"/>
      </c:valAx>
      <c:valAx>
        <c:axId val="79230464"/>
        <c:scaling>
          <c:orientation val="minMax"/>
          <c:max val="800"/>
          <c:min val="0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>
          <c:spPr>
            <a:ln w="3175">
              <a:solidFill>
                <a:schemeClr val="tx1"/>
              </a:solidFill>
              <a:prstDash val="sysDot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|</a:t>
                </a:r>
                <a:r>
                  <a:rPr lang="en-US" dirty="0"/>
                  <a:t>E*| at 10 Hz and 70°F, </a:t>
                </a:r>
                <a:r>
                  <a:rPr lang="en-US" dirty="0" err="1"/>
                  <a:t>ksi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"/>
              <c:y val="4.7355807543555672E-2"/>
            </c:manualLayout>
          </c:layout>
        </c:title>
        <c:numFmt formatCode="0" sourceLinked="0"/>
        <c:tickLblPos val="nextTo"/>
        <c:spPr>
          <a:ln>
            <a:solidFill>
              <a:srgbClr val="000000"/>
            </a:solidFill>
          </a:ln>
        </c:spPr>
        <c:crossAx val="79215616"/>
        <c:crosses val="autoZero"/>
        <c:crossBetween val="midCat"/>
        <c:majorUnit val="100"/>
        <c:minorUnit val="50"/>
      </c:valAx>
      <c:spPr>
        <a:ln>
          <a:solidFill>
            <a:sysClr val="windowText" lastClr="000000"/>
          </a:solidFill>
        </a:ln>
      </c:spPr>
    </c:plotArea>
    <c:legend>
      <c:legendPos val="b"/>
      <c:layout>
        <c:manualLayout>
          <c:xMode val="edge"/>
          <c:yMode val="edge"/>
          <c:x val="5.7156778987604081E-4"/>
          <c:y val="0.91182915506035278"/>
          <c:w val="0.98171359546123105"/>
          <c:h val="8.8170844939647386E-2"/>
        </c:manualLayout>
      </c:layout>
    </c:legend>
    <c:plotVisOnly val="1"/>
  </c:chart>
  <c:spPr>
    <a:solidFill>
      <a:prstClr val="white"/>
    </a:solidFill>
    <a:ln>
      <a:noFill/>
    </a:ln>
  </c:spPr>
  <c:txPr>
    <a:bodyPr/>
    <a:lstStyle/>
    <a:p>
      <a:pPr>
        <a:defRPr sz="1400">
          <a:latin typeface="+mn-lt"/>
          <a:cs typeface="Times New Roman" pitchFamily="18" charset="0"/>
        </a:defRPr>
      </a:pPr>
      <a:endParaRPr lang="en-US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Sheet1!$A$6</c:f>
              <c:strCache>
                <c:ptCount val="1"/>
              </c:strCache>
            </c:strRef>
          </c:tx>
          <c:dPt>
            <c:idx val="0"/>
            <c:spPr>
              <a:solidFill>
                <a:srgbClr val="7CBF33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3"/>
            <c:spPr>
              <a:solidFill>
                <a:srgbClr val="C00000"/>
              </a:solidFill>
            </c:spPr>
          </c:dPt>
          <c:errBars>
            <c:errBarType val="both"/>
            <c:errValType val="cust"/>
            <c:plus>
              <c:numRef>
                <c:f>Sheet1!$I$4:$I$7</c:f>
                <c:numCache>
                  <c:formatCode>General</c:formatCode>
                  <c:ptCount val="4"/>
                  <c:pt idx="0">
                    <c:v>104.08329997330632</c:v>
                  </c:pt>
                  <c:pt idx="1">
                    <c:v>86.602540378443663</c:v>
                  </c:pt>
                  <c:pt idx="2">
                    <c:v>104.08329997330669</c:v>
                  </c:pt>
                  <c:pt idx="3">
                    <c:v>50.053304919189038</c:v>
                  </c:pt>
                </c:numCache>
              </c:numRef>
            </c:plus>
            <c:minus>
              <c:numRef>
                <c:f>Sheet1!$I$4:$I$7</c:f>
                <c:numCache>
                  <c:formatCode>General</c:formatCode>
                  <c:ptCount val="4"/>
                  <c:pt idx="0">
                    <c:v>104.08329997330632</c:v>
                  </c:pt>
                  <c:pt idx="1">
                    <c:v>86.602540378443663</c:v>
                  </c:pt>
                  <c:pt idx="2">
                    <c:v>104.08329997330669</c:v>
                  </c:pt>
                  <c:pt idx="3">
                    <c:v>50.053304919189038</c:v>
                  </c:pt>
                </c:numCache>
              </c:numRef>
            </c:minus>
          </c:errBars>
          <c:cat>
            <c:strRef>
              <c:f>Sheet1!$C$4:$C$7</c:f>
              <c:strCache>
                <c:ptCount val="4"/>
                <c:pt idx="0">
                  <c:v>HMA-No Reheat</c:v>
                </c:pt>
                <c:pt idx="1">
                  <c:v>HMA-Reheat</c:v>
                </c:pt>
                <c:pt idx="2">
                  <c:v>WMA-No Reheat</c:v>
                </c:pt>
                <c:pt idx="3">
                  <c:v>WMA-Reheat</c:v>
                </c:pt>
              </c:strCache>
            </c:strRef>
          </c:cat>
          <c:val>
            <c:numRef>
              <c:f>Sheet1!$H$4:$H$7</c:f>
              <c:numCache>
                <c:formatCode>0</c:formatCode>
                <c:ptCount val="4"/>
                <c:pt idx="0">
                  <c:v>911.66666666666663</c:v>
                </c:pt>
                <c:pt idx="1">
                  <c:v>745</c:v>
                </c:pt>
                <c:pt idx="2">
                  <c:v>411.66666666666708</c:v>
                </c:pt>
                <c:pt idx="3">
                  <c:v>446.33333333333331</c:v>
                </c:pt>
              </c:numCache>
            </c:numRef>
          </c:val>
        </c:ser>
        <c:axId val="79275136"/>
        <c:axId val="79277056"/>
      </c:barChart>
      <c:lineChart>
        <c:grouping val="standard"/>
        <c:ser>
          <c:idx val="1"/>
          <c:order val="1"/>
          <c:spPr>
            <a:ln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6387822196957631E-2"/>
                  <c:y val="-9.9744835512554766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8027838173554242E-2"/>
                  <c:y val="-9.294211563873848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3.8027838173554242E-2"/>
                  <c:y val="-9.7477262221282668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3.3107790243764604E-2"/>
                  <c:y val="-6.7998809434747537E-2"/>
                </c:manualLayout>
              </c:layout>
              <c:dLblPos val="r"/>
              <c:showVal val="1"/>
            </c:dLbl>
            <c:dLblPos val="t"/>
            <c:showVal val="1"/>
          </c:dLbls>
          <c:val>
            <c:numRef>
              <c:f>Sheet1!$H$4:$H$7</c:f>
              <c:numCache>
                <c:formatCode>0</c:formatCode>
                <c:ptCount val="4"/>
                <c:pt idx="0">
                  <c:v>911.66666666666663</c:v>
                </c:pt>
                <c:pt idx="1">
                  <c:v>745</c:v>
                </c:pt>
                <c:pt idx="2">
                  <c:v>411.66666666666708</c:v>
                </c:pt>
                <c:pt idx="3">
                  <c:v>446.33333333333331</c:v>
                </c:pt>
              </c:numCache>
            </c:numRef>
          </c:val>
        </c:ser>
        <c:marker val="1"/>
        <c:axId val="79275136"/>
        <c:axId val="79277056"/>
      </c:lineChart>
      <c:catAx>
        <c:axId val="79275136"/>
        <c:scaling>
          <c:orientation val="minMax"/>
        </c:scaling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title>
          <c:tx>
            <c:strRef>
              <c:f>Sheet1!$C$3</c:f>
              <c:strCache>
                <c:ptCount val="1"/>
                <c:pt idx="0">
                  <c:v>Mixture</c:v>
                </c:pt>
              </c:strCache>
            </c:strRef>
          </c:tx>
          <c:layout/>
        </c:title>
        <c:tickLblPos val="nextTo"/>
        <c:spPr>
          <a:ln>
            <a:solidFill>
              <a:prstClr val="black"/>
            </a:solidFill>
          </a:ln>
        </c:spPr>
        <c:crossAx val="79277056"/>
        <c:crosses val="autoZero"/>
        <c:auto val="1"/>
        <c:lblAlgn val="ctr"/>
        <c:lblOffset val="100"/>
      </c:catAx>
      <c:valAx>
        <c:axId val="79277056"/>
        <c:scaling>
          <c:orientation val="minMax"/>
          <c:max val="1200"/>
          <c:min val="0"/>
        </c:scaling>
        <c:axPos val="l"/>
        <c:majorGridlines>
          <c:spPr>
            <a:ln w="6350">
              <a:solidFill>
                <a:schemeClr val="tx1"/>
              </a:solidFill>
            </a:ln>
          </c:spPr>
        </c:majorGridlines>
        <c:minorGridlines>
          <c:spPr>
            <a:ln w="3175">
              <a:solidFill>
                <a:sysClr val="windowText" lastClr="000000"/>
              </a:solidFill>
              <a:prstDash val="sysDot"/>
            </a:ln>
          </c:spPr>
        </c:minorGridlines>
        <c:title>
          <c:tx>
            <c:strRef>
              <c:f>Sheet1!$D$4</c:f>
              <c:strCache>
                <c:ptCount val="1"/>
                <c:pt idx="0">
                  <c:v>Flow Number</c:v>
                </c:pt>
              </c:strCache>
            </c:strRef>
          </c:tx>
          <c:layout/>
          <c:txPr>
            <a:bodyPr rot="-5400000" vert="horz"/>
            <a:lstStyle/>
            <a:p>
              <a:pPr>
                <a:defRPr/>
              </a:pPr>
              <a:endParaRPr lang="en-US"/>
            </a:p>
          </c:txPr>
        </c:title>
        <c:numFmt formatCode="#,##0" sourceLinked="0"/>
        <c:tickLblPos val="nextTo"/>
        <c:spPr>
          <a:ln>
            <a:solidFill>
              <a:prstClr val="black"/>
            </a:solidFill>
          </a:ln>
        </c:spPr>
        <c:crossAx val="79275136"/>
        <c:crosses val="autoZero"/>
        <c:crossBetween val="between"/>
        <c:majorUnit val="200"/>
        <c:minorUnit val="50"/>
      </c:valAx>
    </c:plotArea>
    <c:plotVisOnly val="1"/>
    <c:dispBlanksAs val="gap"/>
  </c:chart>
  <c:spPr>
    <a:solidFill>
      <a:sysClr val="window" lastClr="FFFFFF"/>
    </a:solidFill>
  </c:spPr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3151618547681776"/>
          <c:y val="3.7511665208515642E-2"/>
          <c:w val="0.81991579177602758"/>
          <c:h val="0.67785469524643638"/>
        </c:manualLayout>
      </c:layout>
      <c:barChart>
        <c:barDir val="col"/>
        <c:grouping val="clustered"/>
        <c:ser>
          <c:idx val="0"/>
          <c:order val="0"/>
          <c:tx>
            <c:v>Sample 1</c:v>
          </c:tx>
          <c:dLbls>
            <c:numFmt formatCode="#,##0.0" sourceLinked="0"/>
            <c:dLblPos val="ctr"/>
            <c:showVal val="1"/>
          </c:dLbls>
          <c:errBars>
            <c:errBarType val="both"/>
            <c:errValType val="cust"/>
            <c:plus>
              <c:numRef>
                <c:f>('Overall Summary'!$C$19,'Overall Summary'!$E$19,'Overall Summary'!$G$19,'Overall Summary'!$I$19)</c:f>
                <c:numCache>
                  <c:formatCode>General</c:formatCode>
                  <c:ptCount val="4"/>
                  <c:pt idx="0">
                    <c:v>0.31078896478117057</c:v>
                  </c:pt>
                  <c:pt idx="1">
                    <c:v>0.16631489235915123</c:v>
                  </c:pt>
                  <c:pt idx="2">
                    <c:v>6.2629160789342886E-2</c:v>
                  </c:pt>
                  <c:pt idx="3">
                    <c:v>0.43616222484456396</c:v>
                  </c:pt>
                </c:numCache>
              </c:numRef>
            </c:plus>
            <c:minus>
              <c:numRef>
                <c:f>('Overall Summary'!$C$19,'Overall Summary'!$E$19,'Overall Summary'!$G$19,'Overall Summary'!$I$19)</c:f>
                <c:numCache>
                  <c:formatCode>General</c:formatCode>
                  <c:ptCount val="4"/>
                  <c:pt idx="0">
                    <c:v>0.31078896478117057</c:v>
                  </c:pt>
                  <c:pt idx="1">
                    <c:v>0.16631489235915123</c:v>
                  </c:pt>
                  <c:pt idx="2">
                    <c:v>6.2629160789342886E-2</c:v>
                  </c:pt>
                  <c:pt idx="3">
                    <c:v>0.43616222484456396</c:v>
                  </c:pt>
                </c:numCache>
              </c:numRef>
            </c:minus>
          </c:errBars>
          <c:cat>
            <c:strRef>
              <c:f>('Overall Summary'!$C$2,'Overall Summary'!$E$2,'Overall Summary'!$G$2,'Overall Summary'!$I$2)</c:f>
              <c:strCache>
                <c:ptCount val="4"/>
                <c:pt idx="0">
                  <c:v>0 hrs</c:v>
                </c:pt>
                <c:pt idx="1">
                  <c:v>2 hrs</c:v>
                </c:pt>
                <c:pt idx="2">
                  <c:v>4 hrs</c:v>
                </c:pt>
                <c:pt idx="3">
                  <c:v>15 hrs</c:v>
                </c:pt>
              </c:strCache>
            </c:strRef>
          </c:cat>
          <c:val>
            <c:numRef>
              <c:f>('Overall Summary'!$C$18,'Overall Summary'!$E$18,'Overall Summary'!$G$18,'Overall Summary'!$I$18)</c:f>
              <c:numCache>
                <c:formatCode>0.00</c:formatCode>
                <c:ptCount val="4"/>
                <c:pt idx="0">
                  <c:v>3.5334713595583156</c:v>
                </c:pt>
                <c:pt idx="1">
                  <c:v>4.2112482853224718</c:v>
                </c:pt>
                <c:pt idx="2">
                  <c:v>3.990706573732409</c:v>
                </c:pt>
                <c:pt idx="3">
                  <c:v>5.3223593964334786</c:v>
                </c:pt>
              </c:numCache>
            </c:numRef>
          </c:val>
        </c:ser>
        <c:ser>
          <c:idx val="1"/>
          <c:order val="1"/>
          <c:tx>
            <c:v>Sample 2</c:v>
          </c:tx>
          <c:dLbls>
            <c:numFmt formatCode="#,##0.0" sourceLinked="0"/>
            <c:dLblPos val="ctr"/>
            <c:showVal val="1"/>
          </c:dLbls>
          <c:errBars>
            <c:errBarType val="both"/>
            <c:errValType val="cust"/>
            <c:plus>
              <c:numRef>
                <c:f>('Overall Summary'!$D$19,'Overall Summary'!$F$19,'Overall Summary'!$H$19,'Overall Summary'!$J$19)</c:f>
                <c:numCache>
                  <c:formatCode>General</c:formatCode>
                  <c:ptCount val="4"/>
                  <c:pt idx="0">
                    <c:v>0.22664899371547043</c:v>
                  </c:pt>
                  <c:pt idx="1">
                    <c:v>0.37143737667405524</c:v>
                  </c:pt>
                  <c:pt idx="2">
                    <c:v>0.10887865477631226</c:v>
                  </c:pt>
                  <c:pt idx="3">
                    <c:v>0.25689008631831439</c:v>
                  </c:pt>
                </c:numCache>
              </c:numRef>
            </c:plus>
            <c:minus>
              <c:numRef>
                <c:f>('Overall Summary'!$D$19,'Overall Summary'!$F$19,'Overall Summary'!$H$19,'Overall Summary'!$J$19)</c:f>
                <c:numCache>
                  <c:formatCode>General</c:formatCode>
                  <c:ptCount val="4"/>
                  <c:pt idx="0">
                    <c:v>0.22664899371547043</c:v>
                  </c:pt>
                  <c:pt idx="1">
                    <c:v>0.37143737667405524</c:v>
                  </c:pt>
                  <c:pt idx="2">
                    <c:v>0.10887865477631226</c:v>
                  </c:pt>
                  <c:pt idx="3">
                    <c:v>0.25689008631831439</c:v>
                  </c:pt>
                </c:numCache>
              </c:numRef>
            </c:minus>
          </c:errBars>
          <c:val>
            <c:numRef>
              <c:f>('Overall Summary'!$D$18,'Overall Summary'!$F$18,'Overall Summary'!$H$18,'Overall Summary'!$J$18)</c:f>
              <c:numCache>
                <c:formatCode>0.00</c:formatCode>
                <c:ptCount val="4"/>
                <c:pt idx="0">
                  <c:v>3.4430727023320014</c:v>
                </c:pt>
                <c:pt idx="1">
                  <c:v>3.4459088412959842</c:v>
                </c:pt>
                <c:pt idx="2">
                  <c:v>3.7037037037037055</c:v>
                </c:pt>
                <c:pt idx="3">
                  <c:v>4.7716988893459513</c:v>
                </c:pt>
              </c:numCache>
            </c:numRef>
          </c:val>
        </c:ser>
        <c:axId val="77642752"/>
        <c:axId val="77673600"/>
      </c:barChart>
      <c:lineChart>
        <c:grouping val="standard"/>
        <c:ser>
          <c:idx val="2"/>
          <c:order val="2"/>
          <c:tx>
            <c:v>Average</c:v>
          </c:tx>
          <c:dLbls>
            <c:dLbl>
              <c:idx val="0"/>
              <c:layout>
                <c:manualLayout>
                  <c:x val="-4.5666885389326332E-2"/>
                  <c:y val="-0.1687022455526420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2888888888888893E-2"/>
                  <c:y val="-0.19436606882473023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6777777777777781E-2"/>
                  <c:y val="-0.19583916593759121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1222222222222231E-2"/>
                  <c:y val="-0.17177092446777489"/>
                </c:manualLayout>
              </c:layout>
              <c:dLblPos val="r"/>
              <c:showVal val="1"/>
            </c:dLbl>
            <c:numFmt formatCode="#,##0.0" sourceLinked="0"/>
            <c:dLblPos val="t"/>
            <c:showVal val="1"/>
          </c:dLbls>
          <c:val>
            <c:numRef>
              <c:f>('Overall Summary'!$C$20,'Overall Summary'!$E$20,'Overall Summary'!$G$20,'Overall Summary'!$I$20)</c:f>
              <c:numCache>
                <c:formatCode>0.00</c:formatCode>
                <c:ptCount val="4"/>
                <c:pt idx="0">
                  <c:v>3.4882720309451387</c:v>
                </c:pt>
                <c:pt idx="1">
                  <c:v>3.8285785633091765</c:v>
                </c:pt>
                <c:pt idx="2">
                  <c:v>3.8472051387180568</c:v>
                </c:pt>
                <c:pt idx="3">
                  <c:v>5.0470291428897163</c:v>
                </c:pt>
              </c:numCache>
            </c:numRef>
          </c:val>
        </c:ser>
        <c:marker val="1"/>
        <c:axId val="77642752"/>
        <c:axId val="77673600"/>
      </c:lineChart>
      <c:catAx>
        <c:axId val="77642752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Curing Period</a:t>
                </a:r>
              </a:p>
            </c:rich>
          </c:tx>
          <c:layout/>
        </c:title>
        <c:numFmt formatCode="General" sourceLinked="1"/>
        <c:tickLblPos val="nextTo"/>
        <c:crossAx val="77673600"/>
        <c:crosses val="autoZero"/>
        <c:auto val="1"/>
        <c:lblAlgn val="ctr"/>
        <c:lblOffset val="100"/>
      </c:catAx>
      <c:valAx>
        <c:axId val="77673600"/>
        <c:scaling>
          <c:orientation val="minMax"/>
          <c:max val="6"/>
          <c:min val="2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Voids in Total Mix (%)</a:t>
                </a:r>
              </a:p>
            </c:rich>
          </c:tx>
          <c:layout/>
        </c:title>
        <c:numFmt formatCode="0" sourceLinked="0"/>
        <c:tickLblPos val="nextTo"/>
        <c:crossAx val="77642752"/>
        <c:crosses val="autoZero"/>
        <c:crossBetween val="between"/>
        <c:majorUnit val="1"/>
        <c:minorUnit val="0.25"/>
      </c:valAx>
    </c:plotArea>
    <c:legend>
      <c:legendPos val="b"/>
      <c:layout>
        <c:manualLayout>
          <c:xMode val="edge"/>
          <c:yMode val="edge"/>
          <c:x val="0"/>
          <c:y val="0.91628280839894949"/>
          <c:w val="1"/>
          <c:h val="8.3717191601050026E-2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3151618547681768"/>
          <c:y val="3.7511665208515642E-2"/>
          <c:w val="0.81991579177602758"/>
          <c:h val="0.67785469524643605"/>
        </c:manualLayout>
      </c:layout>
      <c:barChart>
        <c:barDir val="col"/>
        <c:grouping val="clustered"/>
        <c:ser>
          <c:idx val="0"/>
          <c:order val="0"/>
          <c:tx>
            <c:v>Sample 1</c:v>
          </c:tx>
          <c:dLbls>
            <c:dLblPos val="ctr"/>
            <c:showVal val="1"/>
          </c:dLbls>
          <c:errBars>
            <c:errBarType val="both"/>
            <c:errValType val="cust"/>
            <c:plus>
              <c:numRef>
                <c:f>('Overall Summary'!$C$19,'Overall Summary'!$E$19,'Overall Summary'!$G$19,'Overall Summary'!$I$19)</c:f>
                <c:numCache>
                  <c:formatCode>General</c:formatCode>
                  <c:ptCount val="4"/>
                  <c:pt idx="0">
                    <c:v>0.31078896478117035</c:v>
                  </c:pt>
                  <c:pt idx="1">
                    <c:v>0.16631489235915123</c:v>
                  </c:pt>
                  <c:pt idx="2">
                    <c:v>6.2629160789342886E-2</c:v>
                  </c:pt>
                  <c:pt idx="3">
                    <c:v>0.43616222484456363</c:v>
                  </c:pt>
                </c:numCache>
              </c:numRef>
            </c:plus>
            <c:minus>
              <c:numRef>
                <c:f>('Overall Summary'!$C$19,'Overall Summary'!$E$19,'Overall Summary'!$G$19,'Overall Summary'!$I$19)</c:f>
                <c:numCache>
                  <c:formatCode>General</c:formatCode>
                  <c:ptCount val="4"/>
                  <c:pt idx="0">
                    <c:v>0.31078896478117035</c:v>
                  </c:pt>
                  <c:pt idx="1">
                    <c:v>0.16631489235915123</c:v>
                  </c:pt>
                  <c:pt idx="2">
                    <c:v>6.2629160789342886E-2</c:v>
                  </c:pt>
                  <c:pt idx="3">
                    <c:v>0.43616222484456363</c:v>
                  </c:pt>
                </c:numCache>
              </c:numRef>
            </c:minus>
          </c:errBars>
          <c:cat>
            <c:strRef>
              <c:f>('Overall Summary'!$C$2,'Overall Summary'!$E$2,'Overall Summary'!$G$2,'Overall Summary'!$I$2)</c:f>
              <c:strCache>
                <c:ptCount val="4"/>
                <c:pt idx="0">
                  <c:v>0 hrs</c:v>
                </c:pt>
                <c:pt idx="1">
                  <c:v>2 hrs</c:v>
                </c:pt>
                <c:pt idx="2">
                  <c:v>4 hrs</c:v>
                </c:pt>
                <c:pt idx="3">
                  <c:v>15 hrs</c:v>
                </c:pt>
              </c:strCache>
            </c:strRef>
          </c:cat>
          <c:val>
            <c:numRef>
              <c:f>('Overall Summary'!$C$25,'Overall Summary'!$E$25,'Overall Summary'!$G$25,'Overall Summary'!$I$25)</c:f>
              <c:numCache>
                <c:formatCode>General</c:formatCode>
                <c:ptCount val="4"/>
                <c:pt idx="0">
                  <c:v>14</c:v>
                </c:pt>
                <c:pt idx="1">
                  <c:v>15</c:v>
                </c:pt>
                <c:pt idx="2">
                  <c:v>15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v>Sample 2</c:v>
          </c:tx>
          <c:dLbls>
            <c:dLblPos val="ctr"/>
            <c:showVal val="1"/>
          </c:dLbls>
          <c:errBars>
            <c:errBarType val="both"/>
            <c:errValType val="cust"/>
            <c:plus>
              <c:numRef>
                <c:f>('Overall Summary'!$D$19,'Overall Summary'!$F$19,'Overall Summary'!$H$19,'Overall Summary'!$J$19)</c:f>
                <c:numCache>
                  <c:formatCode>General</c:formatCode>
                  <c:ptCount val="4"/>
                  <c:pt idx="0">
                    <c:v>0.22664899371547029</c:v>
                  </c:pt>
                  <c:pt idx="1">
                    <c:v>0.37143737667405496</c:v>
                  </c:pt>
                  <c:pt idx="2">
                    <c:v>0.1088786547763122</c:v>
                  </c:pt>
                  <c:pt idx="3">
                    <c:v>0.25689008631831439</c:v>
                  </c:pt>
                </c:numCache>
              </c:numRef>
            </c:plus>
            <c:minus>
              <c:numRef>
                <c:f>('Overall Summary'!$D$19,'Overall Summary'!$F$19,'Overall Summary'!$H$19,'Overall Summary'!$J$19)</c:f>
                <c:numCache>
                  <c:formatCode>General</c:formatCode>
                  <c:ptCount val="4"/>
                  <c:pt idx="0">
                    <c:v>0.22664899371547029</c:v>
                  </c:pt>
                  <c:pt idx="1">
                    <c:v>0.37143737667405496</c:v>
                  </c:pt>
                  <c:pt idx="2">
                    <c:v>0.1088786547763122</c:v>
                  </c:pt>
                  <c:pt idx="3">
                    <c:v>0.25689008631831439</c:v>
                  </c:pt>
                </c:numCache>
              </c:numRef>
            </c:minus>
          </c:errBars>
          <c:val>
            <c:numRef>
              <c:f>('Overall Summary'!$D$25,'Overall Summary'!$F$25,'Overall Summary'!$H$25,'Overall Summary'!$J$25)</c:f>
              <c:numCache>
                <c:formatCode>General</c:formatCode>
                <c:ptCount val="4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12</c:v>
                </c:pt>
              </c:numCache>
            </c:numRef>
          </c:val>
        </c:ser>
        <c:axId val="77787904"/>
        <c:axId val="77789824"/>
      </c:barChart>
      <c:lineChart>
        <c:grouping val="standard"/>
        <c:ser>
          <c:idx val="2"/>
          <c:order val="2"/>
          <c:tx>
            <c:v>Average</c:v>
          </c:tx>
          <c:dLbls>
            <c:dLbl>
              <c:idx val="0"/>
              <c:layout>
                <c:manualLayout>
                  <c:x val="-2.3135996889277758E-2"/>
                  <c:y val="-0.12898642299342225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2.3135753864100331E-2"/>
                  <c:y val="-0.16346926541589726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2.437032176533489E-2"/>
                  <c:y val="-0.1326050678850329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1.7271677845824715E-2"/>
                  <c:y val="-0.14605084086711398"/>
                </c:manualLayout>
              </c:layout>
              <c:dLblPos val="r"/>
              <c:showVal val="1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7CBF33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val>
            <c:numRef>
              <c:f>('Overall Summary'!$C$27,'Overall Summary'!$E$27,'Overall Summary'!$G$27,'Overall Summary'!$I$27)</c:f>
              <c:numCache>
                <c:formatCode>0.00</c:formatCode>
                <c:ptCount val="4"/>
                <c:pt idx="0">
                  <c:v>14</c:v>
                </c:pt>
                <c:pt idx="1">
                  <c:v>14.5</c:v>
                </c:pt>
                <c:pt idx="2">
                  <c:v>14.5</c:v>
                </c:pt>
                <c:pt idx="3">
                  <c:v>12.5</c:v>
                </c:pt>
              </c:numCache>
            </c:numRef>
          </c:val>
        </c:ser>
        <c:marker val="1"/>
        <c:axId val="77787904"/>
        <c:axId val="77789824"/>
      </c:lineChart>
      <c:catAx>
        <c:axId val="77787904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Curing Period</a:t>
                </a:r>
              </a:p>
            </c:rich>
          </c:tx>
          <c:layout>
            <c:manualLayout>
              <c:xMode val="edge"/>
              <c:yMode val="edge"/>
              <c:x val="0.47353042675221146"/>
              <c:y val="0.83670976313146062"/>
            </c:manualLayout>
          </c:layout>
        </c:title>
        <c:numFmt formatCode="General" sourceLinked="1"/>
        <c:tickLblPos val="nextTo"/>
        <c:crossAx val="77789824"/>
        <c:crosses val="autoZero"/>
        <c:auto val="1"/>
        <c:lblAlgn val="ctr"/>
        <c:lblOffset val="100"/>
      </c:catAx>
      <c:valAx>
        <c:axId val="77789824"/>
        <c:scaling>
          <c:orientation val="minMax"/>
          <c:max val="16"/>
          <c:min val="10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Marshal Flow (0.01 in.)</a:t>
                </a:r>
              </a:p>
            </c:rich>
          </c:tx>
          <c:layout/>
        </c:title>
        <c:numFmt formatCode="0" sourceLinked="0"/>
        <c:tickLblPos val="nextTo"/>
        <c:crossAx val="77787904"/>
        <c:crosses val="autoZero"/>
        <c:crossBetween val="between"/>
        <c:majorUnit val="1"/>
        <c:minorUnit val="0.5"/>
      </c:valAx>
    </c:plotArea>
    <c:legend>
      <c:legendPos val="b"/>
      <c:layout>
        <c:manualLayout>
          <c:xMode val="edge"/>
          <c:yMode val="edge"/>
          <c:x val="0"/>
          <c:y val="0.91628268688636083"/>
          <c:w val="1"/>
          <c:h val="8.3717191601050026E-2"/>
        </c:manualLayout>
      </c:layout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3151618547681782"/>
          <c:y val="3.7511665208515642E-2"/>
          <c:w val="0.81991579177602758"/>
          <c:h val="0.67785469524643671"/>
        </c:manualLayout>
      </c:layout>
      <c:barChart>
        <c:barDir val="col"/>
        <c:grouping val="clustered"/>
        <c:ser>
          <c:idx val="0"/>
          <c:order val="0"/>
          <c:tx>
            <c:v>Sample 1</c:v>
          </c:tx>
          <c:dLbls>
            <c:dLblPos val="ctr"/>
            <c:showVal val="1"/>
          </c:dLbls>
          <c:errBars>
            <c:errBarType val="both"/>
            <c:errValType val="cust"/>
            <c:plus>
              <c:numRef>
                <c:f>('Overall Summary'!$C$33,'Overall Summary'!$E$33,'Overall Summary'!$G$33,'Overall Summary'!$I$33)</c:f>
                <c:numCache>
                  <c:formatCode>General</c:formatCode>
                  <c:ptCount val="4"/>
                  <c:pt idx="0">
                    <c:v>128.33939379629311</c:v>
                  </c:pt>
                  <c:pt idx="1">
                    <c:v>60.044427995725997</c:v>
                  </c:pt>
                  <c:pt idx="2">
                    <c:v>159.78840174848187</c:v>
                  </c:pt>
                  <c:pt idx="3">
                    <c:v>65.795136598383849</c:v>
                  </c:pt>
                </c:numCache>
              </c:numRef>
            </c:plus>
            <c:minus>
              <c:numRef>
                <c:f>('Overall Summary'!$C$33,'Overall Summary'!$E$33,'Overall Summary'!$G$33,'Overall Summary'!$I$33)</c:f>
                <c:numCache>
                  <c:formatCode>General</c:formatCode>
                  <c:ptCount val="4"/>
                  <c:pt idx="0">
                    <c:v>128.33939379629311</c:v>
                  </c:pt>
                  <c:pt idx="1">
                    <c:v>60.044427995725997</c:v>
                  </c:pt>
                  <c:pt idx="2">
                    <c:v>159.78840174848187</c:v>
                  </c:pt>
                  <c:pt idx="3">
                    <c:v>65.795136598383849</c:v>
                  </c:pt>
                </c:numCache>
              </c:numRef>
            </c:minus>
          </c:errBars>
          <c:cat>
            <c:strRef>
              <c:f>('Overall Summary'!$C$2,'Overall Summary'!$E$2,'Overall Summary'!$G$2,'Overall Summary'!$I$2)</c:f>
              <c:strCache>
                <c:ptCount val="4"/>
                <c:pt idx="0">
                  <c:v>0 hrs</c:v>
                </c:pt>
                <c:pt idx="1">
                  <c:v>2 hrs</c:v>
                </c:pt>
                <c:pt idx="2">
                  <c:v>4 hrs</c:v>
                </c:pt>
                <c:pt idx="3">
                  <c:v>15 hrs</c:v>
                </c:pt>
              </c:strCache>
            </c:strRef>
          </c:cat>
          <c:val>
            <c:numRef>
              <c:f>('Overall Summary'!$C$32,'Overall Summary'!$E$32,'Overall Summary'!$G$32,'Overall Summary'!$I$32)</c:f>
              <c:numCache>
                <c:formatCode>#,##0</c:formatCode>
                <c:ptCount val="4"/>
                <c:pt idx="0">
                  <c:v>2744</c:v>
                </c:pt>
                <c:pt idx="1">
                  <c:v>2668</c:v>
                </c:pt>
                <c:pt idx="2">
                  <c:v>2680</c:v>
                </c:pt>
                <c:pt idx="3">
                  <c:v>2881</c:v>
                </c:pt>
              </c:numCache>
            </c:numRef>
          </c:val>
        </c:ser>
        <c:ser>
          <c:idx val="1"/>
          <c:order val="1"/>
          <c:tx>
            <c:v>Sample 2</c:v>
          </c:tx>
          <c:dLbls>
            <c:dLblPos val="ctr"/>
            <c:showVal val="1"/>
          </c:dLbls>
          <c:errBars>
            <c:errBarType val="both"/>
            <c:errValType val="cust"/>
            <c:plus>
              <c:numRef>
                <c:f>('Overall Summary'!$D$33,'Overall Summary'!$F$33,'Overall Summary'!$H$33,'Overall Summary'!$J$33)</c:f>
                <c:numCache>
                  <c:formatCode>General</c:formatCode>
                  <c:ptCount val="4"/>
                  <c:pt idx="0">
                    <c:v>91.79869280115048</c:v>
                  </c:pt>
                  <c:pt idx="1">
                    <c:v>109.00152904126755</c:v>
                  </c:pt>
                  <c:pt idx="2">
                    <c:v>186.48413694825268</c:v>
                  </c:pt>
                  <c:pt idx="3">
                    <c:v>165.65325230734192</c:v>
                  </c:pt>
                </c:numCache>
              </c:numRef>
            </c:plus>
            <c:minus>
              <c:numRef>
                <c:f>('Overall Summary'!$D$33,'Overall Summary'!$F$33,'Overall Summary'!$H$33,'Overall Summary'!$J$33)</c:f>
                <c:numCache>
                  <c:formatCode>General</c:formatCode>
                  <c:ptCount val="4"/>
                  <c:pt idx="0">
                    <c:v>91.79869280115048</c:v>
                  </c:pt>
                  <c:pt idx="1">
                    <c:v>109.00152904126755</c:v>
                  </c:pt>
                  <c:pt idx="2">
                    <c:v>186.48413694825268</c:v>
                  </c:pt>
                  <c:pt idx="3">
                    <c:v>165.65325230734192</c:v>
                  </c:pt>
                </c:numCache>
              </c:numRef>
            </c:minus>
          </c:errBars>
          <c:val>
            <c:numRef>
              <c:f>('Overall Summary'!$D$32,'Overall Summary'!$F$32,'Overall Summary'!$H$32,'Overall Summary'!$J$32)</c:f>
              <c:numCache>
                <c:formatCode>#,##0</c:formatCode>
                <c:ptCount val="4"/>
                <c:pt idx="0">
                  <c:v>3002</c:v>
                </c:pt>
                <c:pt idx="1">
                  <c:v>3040</c:v>
                </c:pt>
                <c:pt idx="2">
                  <c:v>2951</c:v>
                </c:pt>
                <c:pt idx="3">
                  <c:v>3097</c:v>
                </c:pt>
              </c:numCache>
            </c:numRef>
          </c:val>
        </c:ser>
        <c:axId val="78145792"/>
        <c:axId val="78176640"/>
      </c:barChart>
      <c:lineChart>
        <c:grouping val="standard"/>
        <c:ser>
          <c:idx val="2"/>
          <c:order val="2"/>
          <c:tx>
            <c:v>Average</c:v>
          </c:tx>
          <c:dLbls>
            <c:dLbl>
              <c:idx val="0"/>
              <c:layout>
                <c:manualLayout>
                  <c:x val="-5.4000218722659671E-2"/>
                  <c:y val="-0.2190069991251106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2888888888888893E-2"/>
                  <c:y val="-0.21667505103528725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3.7333333333333406E-2"/>
                  <c:y val="-0.22888342082239854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1222222222222231E-2"/>
                  <c:y val="-0.21806758530183834"/>
                </c:manualLayout>
              </c:layout>
              <c:dLblPos val="r"/>
              <c:showVal val="1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7CBF33"/>
                    </a:solidFill>
                  </a:defRPr>
                </a:pPr>
                <a:endParaRPr lang="en-US"/>
              </a:p>
            </c:txPr>
            <c:dLblPos val="t"/>
            <c:showVal val="1"/>
          </c:dLbls>
          <c:val>
            <c:numRef>
              <c:f>('Overall Summary'!$C$34,'Overall Summary'!$E$34,'Overall Summary'!$G$34,'Overall Summary'!$I$34)</c:f>
              <c:numCache>
                <c:formatCode>0.00</c:formatCode>
                <c:ptCount val="4"/>
                <c:pt idx="0">
                  <c:v>2873</c:v>
                </c:pt>
                <c:pt idx="1">
                  <c:v>2854</c:v>
                </c:pt>
                <c:pt idx="2">
                  <c:v>2815.5</c:v>
                </c:pt>
                <c:pt idx="3">
                  <c:v>2989</c:v>
                </c:pt>
              </c:numCache>
            </c:numRef>
          </c:val>
        </c:ser>
        <c:marker val="1"/>
        <c:axId val="78145792"/>
        <c:axId val="78176640"/>
      </c:lineChart>
      <c:catAx>
        <c:axId val="78145792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Curing Period</a:t>
                </a:r>
              </a:p>
            </c:rich>
          </c:tx>
          <c:layout>
            <c:manualLayout>
              <c:xMode val="edge"/>
              <c:yMode val="edge"/>
              <c:x val="0.47353042675221146"/>
              <c:y val="0.83670976313146062"/>
            </c:manualLayout>
          </c:layout>
        </c:title>
        <c:numFmt formatCode="General" sourceLinked="1"/>
        <c:tickLblPos val="nextTo"/>
        <c:crossAx val="78176640"/>
        <c:crosses val="autoZero"/>
        <c:auto val="1"/>
        <c:lblAlgn val="ctr"/>
        <c:lblOffset val="100"/>
      </c:catAx>
      <c:valAx>
        <c:axId val="78176640"/>
        <c:scaling>
          <c:orientation val="minMax"/>
          <c:max val="3500"/>
          <c:min val="2300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Marshal Stability (Lbs)</a:t>
                </a:r>
              </a:p>
            </c:rich>
          </c:tx>
          <c:layout/>
        </c:title>
        <c:numFmt formatCode="#,##0" sourceLinked="0"/>
        <c:tickLblPos val="nextTo"/>
        <c:crossAx val="78145792"/>
        <c:crosses val="autoZero"/>
        <c:crossBetween val="between"/>
        <c:majorUnit val="200"/>
        <c:minorUnit val="100"/>
      </c:valAx>
    </c:plotArea>
    <c:legend>
      <c:legendPos val="b"/>
      <c:layout>
        <c:manualLayout>
          <c:xMode val="edge"/>
          <c:yMode val="edge"/>
          <c:x val="0"/>
          <c:y val="0.91628280839894949"/>
          <c:w val="1"/>
          <c:h val="8.3717191601050026E-2"/>
        </c:manualLayout>
      </c:layout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3151618547681831"/>
          <c:y val="3.7511665208515642E-2"/>
          <c:w val="0.81991579177602758"/>
          <c:h val="0.67785469524643871"/>
        </c:manualLayout>
      </c:layout>
      <c:scatterChart>
        <c:scatterStyle val="lineMarker"/>
        <c:ser>
          <c:idx val="1"/>
          <c:order val="0"/>
          <c:tx>
            <c:v>N92</c:v>
          </c:tx>
          <c:dLbls>
            <c:dLbl>
              <c:idx val="3"/>
              <c:layout/>
              <c:dLblPos val="r"/>
              <c:showVal val="1"/>
            </c:dLbl>
            <c:dLblPos val="l"/>
            <c:showVal val="1"/>
          </c:dLbls>
          <c:errBars>
            <c:errDir val="y"/>
            <c:errBarType val="both"/>
            <c:errValType val="cust"/>
            <c:plus>
              <c:numRef>
                <c:f>(Summary!$C$51,Summary!$E$51,Summary!$G$51,Summary!$I$51)</c:f>
                <c:numCache>
                  <c:formatCode>General</c:formatCode>
                  <c:ptCount val="4"/>
                  <c:pt idx="0">
                    <c:v>1.5275252316519958</c:v>
                  </c:pt>
                  <c:pt idx="1">
                    <c:v>1.5275252316519958</c:v>
                  </c:pt>
                  <c:pt idx="2">
                    <c:v>6.5064070986477232</c:v>
                  </c:pt>
                  <c:pt idx="3">
                    <c:v>1.5275252316518475</c:v>
                  </c:pt>
                </c:numCache>
              </c:numRef>
            </c:plus>
            <c:minus>
              <c:numRef>
                <c:f>(Summary!$C$51,Summary!$E$51,Summary!$G$51,Summary!$I$51)</c:f>
                <c:numCache>
                  <c:formatCode>General</c:formatCode>
                  <c:ptCount val="4"/>
                  <c:pt idx="0">
                    <c:v>1.5275252316519958</c:v>
                  </c:pt>
                  <c:pt idx="1">
                    <c:v>1.5275252316519958</c:v>
                  </c:pt>
                  <c:pt idx="2">
                    <c:v>6.5064070986477232</c:v>
                  </c:pt>
                  <c:pt idx="3">
                    <c:v>1.5275252316518475</c:v>
                  </c:pt>
                </c:numCache>
              </c:numRef>
            </c:minus>
          </c:errBars>
          <c:xVal>
            <c:numRef>
              <c:f>Summary!$B$40:$B$43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24</c:v>
                </c:pt>
              </c:numCache>
            </c:numRef>
          </c:xVal>
          <c:yVal>
            <c:numRef>
              <c:f>(Summary!$C$50,Summary!$E$50,Summary!$G$50,Summary!$I$50)</c:f>
              <c:numCache>
                <c:formatCode>0</c:formatCode>
                <c:ptCount val="4"/>
                <c:pt idx="0">
                  <c:v>43.333333333333336</c:v>
                </c:pt>
                <c:pt idx="1">
                  <c:v>47.333333333333336</c:v>
                </c:pt>
                <c:pt idx="2">
                  <c:v>51.333333333333336</c:v>
                </c:pt>
                <c:pt idx="3">
                  <c:v>55.333333333333336</c:v>
                </c:pt>
              </c:numCache>
            </c:numRef>
          </c:yVal>
        </c:ser>
        <c:axId val="78059392"/>
        <c:axId val="78073856"/>
      </c:scatterChart>
      <c:valAx>
        <c:axId val="78059392"/>
        <c:scaling>
          <c:orientation val="minMax"/>
          <c:max val="28"/>
          <c:min val="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Curing Period</a:t>
                </a:r>
              </a:p>
            </c:rich>
          </c:tx>
          <c:layout/>
        </c:title>
        <c:numFmt formatCode="General" sourceLinked="1"/>
        <c:tickLblPos val="nextTo"/>
        <c:crossAx val="78073856"/>
        <c:crosses val="autoZero"/>
        <c:crossBetween val="midCat"/>
        <c:majorUnit val="4"/>
        <c:minorUnit val="2"/>
      </c:valAx>
      <c:valAx>
        <c:axId val="78073856"/>
        <c:scaling>
          <c:orientation val="minMax"/>
          <c:max val="60"/>
          <c:min val="35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N92</a:t>
                </a:r>
              </a:p>
            </c:rich>
          </c:tx>
          <c:layout>
            <c:manualLayout>
              <c:xMode val="edge"/>
              <c:yMode val="edge"/>
              <c:x val="0"/>
              <c:y val="0.27825240594925937"/>
            </c:manualLayout>
          </c:layout>
        </c:title>
        <c:numFmt formatCode="#,##0" sourceLinked="0"/>
        <c:tickLblPos val="nextTo"/>
        <c:crossAx val="78059392"/>
        <c:crosses val="autoZero"/>
        <c:crossBetween val="midCat"/>
        <c:majorUnit val="5"/>
        <c:minorUnit val="2.5"/>
      </c:valAx>
    </c:plotArea>
    <c:plotVisOnly val="1"/>
    <c:dispBlanksAs val="gap"/>
  </c:chart>
  <c:txPr>
    <a:bodyPr/>
    <a:lstStyle/>
    <a:p>
      <a:pPr>
        <a:defRPr sz="16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3151618547681823"/>
          <c:y val="3.7511665208515642E-2"/>
          <c:w val="0.81991579177602758"/>
          <c:h val="0.67785469524643815"/>
        </c:manualLayout>
      </c:layout>
      <c:scatterChart>
        <c:scatterStyle val="lineMarker"/>
        <c:ser>
          <c:idx val="1"/>
          <c:order val="0"/>
          <c:tx>
            <c:v>N98</c:v>
          </c:tx>
          <c:dLbls>
            <c:dLbl>
              <c:idx val="3"/>
              <c:layout/>
              <c:dLblPos val="r"/>
              <c:showVal val="1"/>
            </c:dLbl>
            <c:dLblPos val="l"/>
            <c:showVal val="1"/>
          </c:dLbls>
          <c:errBars>
            <c:errDir val="y"/>
            <c:errBarType val="both"/>
            <c:errValType val="cust"/>
            <c:plus>
              <c:numRef>
                <c:f>(Summary!$D$51,Summary!$F$51,Summary!$H$51,Summary!$J$51)</c:f>
                <c:numCache>
                  <c:formatCode>General</c:formatCode>
                  <c:ptCount val="4"/>
                  <c:pt idx="0">
                    <c:v>7.57187779440111</c:v>
                  </c:pt>
                  <c:pt idx="1">
                    <c:v>11.269427669584656</c:v>
                  </c:pt>
                  <c:pt idx="2">
                    <c:v>21.361959960015731</c:v>
                  </c:pt>
                  <c:pt idx="3">
                    <c:v>0</c:v>
                  </c:pt>
                </c:numCache>
              </c:numRef>
            </c:plus>
            <c:minus>
              <c:numRef>
                <c:f>(Summary!$D$51,Summary!$F$51,Summary!$H$51,Summary!$J$51)</c:f>
                <c:numCache>
                  <c:formatCode>General</c:formatCode>
                  <c:ptCount val="4"/>
                  <c:pt idx="0">
                    <c:v>7.57187779440111</c:v>
                  </c:pt>
                  <c:pt idx="1">
                    <c:v>11.269427669584656</c:v>
                  </c:pt>
                  <c:pt idx="2">
                    <c:v>21.361959960015731</c:v>
                  </c:pt>
                  <c:pt idx="3">
                    <c:v>0</c:v>
                  </c:pt>
                </c:numCache>
              </c:numRef>
            </c:minus>
          </c:errBars>
          <c:xVal>
            <c:numRef>
              <c:f>Summary!$B$40:$B$43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24</c:v>
                </c:pt>
              </c:numCache>
            </c:numRef>
          </c:xVal>
          <c:yVal>
            <c:numRef>
              <c:f>(Summary!$D$50,Summary!$F$50,Summary!$H$50,Summary!$J$50)</c:f>
              <c:numCache>
                <c:formatCode>0</c:formatCode>
                <c:ptCount val="4"/>
                <c:pt idx="0">
                  <c:v>376.33333333333331</c:v>
                </c:pt>
                <c:pt idx="1">
                  <c:v>420</c:v>
                </c:pt>
                <c:pt idx="2">
                  <c:v>482.66666666666708</c:v>
                </c:pt>
                <c:pt idx="3">
                  <c:v>495</c:v>
                </c:pt>
              </c:numCache>
            </c:numRef>
          </c:yVal>
        </c:ser>
        <c:axId val="78098432"/>
        <c:axId val="78100352"/>
      </c:scatterChart>
      <c:valAx>
        <c:axId val="78098432"/>
        <c:scaling>
          <c:orientation val="minMax"/>
          <c:max val="28"/>
          <c:min val="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Curing Period</a:t>
                </a:r>
              </a:p>
            </c:rich>
          </c:tx>
          <c:layout/>
        </c:title>
        <c:numFmt formatCode="General" sourceLinked="1"/>
        <c:tickLblPos val="nextTo"/>
        <c:crossAx val="78100352"/>
        <c:crosses val="autoZero"/>
        <c:crossBetween val="midCat"/>
        <c:majorUnit val="4"/>
        <c:minorUnit val="2"/>
      </c:valAx>
      <c:valAx>
        <c:axId val="78100352"/>
        <c:scaling>
          <c:orientation val="minMax"/>
          <c:max val="550"/>
          <c:min val="300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N98</a:t>
                </a:r>
              </a:p>
            </c:rich>
          </c:tx>
          <c:layout/>
        </c:title>
        <c:numFmt formatCode="#,##0" sourceLinked="0"/>
        <c:tickLblPos val="nextTo"/>
        <c:crossAx val="78098432"/>
        <c:crosses val="autoZero"/>
        <c:crossBetween val="midCat"/>
        <c:majorUnit val="50"/>
        <c:minorUnit val="25"/>
      </c:valAx>
    </c:plotArea>
    <c:plotVisOnly val="1"/>
    <c:dispBlanksAs val="gap"/>
  </c:chart>
  <c:txPr>
    <a:bodyPr/>
    <a:lstStyle/>
    <a:p>
      <a:pPr>
        <a:defRPr sz="16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128968956127674"/>
          <c:y val="4.5676998368678626E-2"/>
          <c:w val="0.84737053584594058"/>
          <c:h val="0.69287870266216778"/>
        </c:manualLayout>
      </c:layout>
      <c:scatterChart>
        <c:scatterStyle val="lineMarker"/>
        <c:ser>
          <c:idx val="1"/>
          <c:order val="0"/>
          <c:tx>
            <c:strRef>
              <c:f>'Mix IDs'!$B$3:$C$3</c:f>
              <c:strCache>
                <c:ptCount val="1"/>
                <c:pt idx="0">
                  <c:v>WMA-No Reheat</c:v>
                </c:pt>
              </c:strCache>
            </c:strRef>
          </c:tx>
          <c:xVal>
            <c:numRef>
              <c:f>Summary!$C$3:$C$8</c:f>
              <c:numCache>
                <c:formatCode>#,##0.0</c:formatCode>
                <c:ptCount val="6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xVal>
          <c:yVal>
            <c:numRef>
              <c:f>Summary!$E$3:$E$8</c:f>
              <c:numCache>
                <c:formatCode>#,##0</c:formatCode>
                <c:ptCount val="6"/>
                <c:pt idx="0">
                  <c:v>743.29759222575831</c:v>
                </c:pt>
                <c:pt idx="1">
                  <c:v>575.90124292756161</c:v>
                </c:pt>
                <c:pt idx="2">
                  <c:v>599.70450822162854</c:v>
                </c:pt>
              </c:numCache>
            </c:numRef>
          </c:yVal>
        </c:ser>
        <c:ser>
          <c:idx val="2"/>
          <c:order val="1"/>
          <c:tx>
            <c:strRef>
              <c:f>'Mix IDs'!$B$4:$C$4</c:f>
              <c:strCache>
                <c:ptCount val="1"/>
                <c:pt idx="0">
                  <c:v>WMA-Reheat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Summary!$C$3:$C$8</c:f>
              <c:numCache>
                <c:formatCode>#,##0.0</c:formatCode>
                <c:ptCount val="6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xVal>
          <c:yVal>
            <c:numRef>
              <c:f>Summary!$F$3:$F$8</c:f>
              <c:numCache>
                <c:formatCode>#,##0</c:formatCode>
                <c:ptCount val="6"/>
                <c:pt idx="0">
                  <c:v>978.94507803930594</c:v>
                </c:pt>
                <c:pt idx="1">
                  <c:v>643.03315119516742</c:v>
                </c:pt>
                <c:pt idx="2">
                  <c:v>638.01372244087054</c:v>
                </c:pt>
              </c:numCache>
            </c:numRef>
          </c:yVal>
        </c:ser>
        <c:ser>
          <c:idx val="0"/>
          <c:order val="2"/>
          <c:tx>
            <c:strRef>
              <c:f>'Mix IDs'!$B$2:$C$2</c:f>
              <c:strCache>
                <c:ptCount val="1"/>
                <c:pt idx="0">
                  <c:v>HMA-Lab-Produced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Summary!$C$3:$C$8</c:f>
              <c:numCache>
                <c:formatCode>#,##0.0</c:formatCode>
                <c:ptCount val="6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xVal>
          <c:yVal>
            <c:numRef>
              <c:f>Summary!$D$3:$D$8</c:f>
              <c:numCache>
                <c:formatCode>#,##0</c:formatCode>
                <c:ptCount val="6"/>
                <c:pt idx="0">
                  <c:v>978.81725731708627</c:v>
                </c:pt>
                <c:pt idx="1">
                  <c:v>620.03743398534948</c:v>
                </c:pt>
                <c:pt idx="2">
                  <c:v>713.9846031536016</c:v>
                </c:pt>
              </c:numCache>
            </c:numRef>
          </c:yVal>
        </c:ser>
        <c:axId val="78254080"/>
        <c:axId val="78256000"/>
      </c:scatterChart>
      <c:valAx>
        <c:axId val="78254080"/>
        <c:scaling>
          <c:orientation val="minMax"/>
          <c:max val="8"/>
          <c:min val="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F-T Cycles</a:t>
                </a:r>
              </a:p>
            </c:rich>
          </c:tx>
          <c:layout>
            <c:manualLayout>
              <c:xMode val="edge"/>
              <c:yMode val="edge"/>
              <c:x val="0.43189467889547561"/>
              <c:y val="0.85927290338707663"/>
            </c:manualLayout>
          </c:layout>
        </c:title>
        <c:numFmt formatCode="#,##0" sourceLinked="0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78256000"/>
        <c:crosses val="autoZero"/>
        <c:crossBetween val="midCat"/>
        <c:minorUnit val="1"/>
      </c:valAx>
      <c:valAx>
        <c:axId val="78256000"/>
        <c:scaling>
          <c:orientation val="minMax"/>
          <c:max val="1200"/>
          <c:min val="0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|E*| at 10 Hz and 70°F, ksi</a:t>
                </a:r>
              </a:p>
            </c:rich>
          </c:tx>
          <c:layout>
            <c:manualLayout>
              <c:xMode val="edge"/>
              <c:yMode val="edge"/>
              <c:x val="0"/>
              <c:y val="5.7059742532183468E-2"/>
            </c:manualLayout>
          </c:layout>
        </c:title>
        <c:numFmt formatCode="#,##0" sourceLinked="1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78254080"/>
        <c:crosses val="autoZero"/>
        <c:crossBetween val="midCat"/>
        <c:majorUnit val="200"/>
        <c:minorUnit val="100"/>
      </c:valAx>
    </c:plotArea>
    <c:legend>
      <c:legendPos val="r"/>
      <c:layout>
        <c:manualLayout>
          <c:xMode val="edge"/>
          <c:yMode val="edge"/>
          <c:x val="0"/>
          <c:y val="0.93839539588801402"/>
          <c:w val="0.97706715696996149"/>
          <c:h val="6.0171919770773644E-2"/>
        </c:manualLayout>
      </c:layout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dLbl>
              <c:idx val="2"/>
              <c:layout>
                <c:manualLayout>
                  <c:x val="0"/>
                  <c:y val="-4.6213915847007014E-2"/>
                </c:manualLayout>
              </c:layout>
              <c:dLblPos val="outEnd"/>
              <c:showVal val="1"/>
            </c:dLbl>
            <c:dLblPos val="outEnd"/>
            <c:showVal val="1"/>
          </c:dLbls>
          <c:errBars>
            <c:errBarType val="both"/>
            <c:errValType val="cust"/>
            <c:plus>
              <c:numRef>
                <c:f>(Summary!$J$7,Summary!$J$14,Summary!$J$22)</c:f>
                <c:numCache>
                  <c:formatCode>General</c:formatCode>
                  <c:ptCount val="3"/>
                  <c:pt idx="0">
                    <c:v>1.4142135623730951</c:v>
                  </c:pt>
                  <c:pt idx="1">
                    <c:v>28.041635710731502</c:v>
                  </c:pt>
                  <c:pt idx="2">
                    <c:v>200</c:v>
                  </c:pt>
                </c:numCache>
              </c:numRef>
            </c:plus>
            <c:minus>
              <c:numRef>
                <c:f>(Summary!$J$7,Summary!$J$14,Summary!$J$22)</c:f>
                <c:numCache>
                  <c:formatCode>General</c:formatCode>
                  <c:ptCount val="3"/>
                  <c:pt idx="0">
                    <c:v>1.4142135623730951</c:v>
                  </c:pt>
                  <c:pt idx="1">
                    <c:v>28.041635710731502</c:v>
                  </c:pt>
                  <c:pt idx="2">
                    <c:v>200</c:v>
                  </c:pt>
                </c:numCache>
              </c:numRef>
            </c:minus>
          </c:errBars>
          <c:cat>
            <c:strRef>
              <c:f>(Summary!$A$7,Summary!$A$14,Summary!$A$22)</c:f>
              <c:strCache>
                <c:ptCount val="3"/>
                <c:pt idx="0">
                  <c:v>WMA-No Reheat</c:v>
                </c:pt>
                <c:pt idx="1">
                  <c:v>WMA-Reheat</c:v>
                </c:pt>
                <c:pt idx="2">
                  <c:v>HMA-Lab Produced</c:v>
                </c:pt>
              </c:strCache>
            </c:strRef>
          </c:cat>
          <c:val>
            <c:numRef>
              <c:f>(Summary!$I$7,Summary!$I$14,Summary!$I$22)</c:f>
              <c:numCache>
                <c:formatCode>0</c:formatCode>
                <c:ptCount val="3"/>
                <c:pt idx="0">
                  <c:v>596</c:v>
                </c:pt>
                <c:pt idx="1">
                  <c:v>662.66666666666663</c:v>
                </c:pt>
                <c:pt idx="2">
                  <c:v>1795</c:v>
                </c:pt>
              </c:numCache>
            </c:numRef>
          </c:val>
        </c:ser>
        <c:axId val="78305536"/>
        <c:axId val="78311808"/>
      </c:barChart>
      <c:catAx>
        <c:axId val="78305536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Mixture</a:t>
                </a:r>
              </a:p>
            </c:rich>
          </c:tx>
          <c:layout/>
        </c:title>
        <c:numFmt formatCode="General" sourceLinked="1"/>
        <c:tickLblPos val="nextTo"/>
        <c:crossAx val="78311808"/>
        <c:crosses val="autoZero"/>
        <c:auto val="1"/>
        <c:lblAlgn val="ctr"/>
        <c:lblOffset val="100"/>
      </c:catAx>
      <c:valAx>
        <c:axId val="78311808"/>
        <c:scaling>
          <c:orientation val="minMax"/>
          <c:max val="2500"/>
          <c:min val="0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Number</a:t>
                </a:r>
              </a:p>
            </c:rich>
          </c:tx>
          <c:layout/>
        </c:title>
        <c:numFmt formatCode="#,##0" sourceLinked="0"/>
        <c:tickLblPos val="nextTo"/>
        <c:crossAx val="78305536"/>
        <c:crosses val="autoZero"/>
        <c:crossBetween val="between"/>
        <c:majorUnit val="500"/>
        <c:minorUnit val="100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0"/>
          <c:order val="0"/>
          <c:spPr>
            <a:ln w="15875">
              <a:solidFill>
                <a:prstClr val="black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 w="22225">
                <a:solidFill>
                  <a:sysClr val="windowText" lastClr="000000"/>
                </a:solidFill>
              </a:ln>
            </c:spPr>
          </c:marker>
          <c:dLbls>
            <c:dLbl>
              <c:idx val="3"/>
              <c:layout>
                <c:manualLayout>
                  <c:x val="-6.8493072593909049E-2"/>
                  <c:y val="-6.9444444444444503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0643079356946794E-3"/>
                  <c:y val="-4.6296296296296446E-2"/>
                </c:manualLayout>
              </c:layout>
              <c:dLblPos val="r"/>
              <c:showVal val="1"/>
            </c:dLbl>
            <c:dLblPos val="l"/>
            <c:showVal val="1"/>
          </c:dLbls>
          <c:errBars>
            <c:errDir val="y"/>
            <c:errBarType val="both"/>
            <c:errValType val="cust"/>
            <c:plus>
              <c:numRef>
                <c:f>N92_N98!$L$3:$L$7</c:f>
                <c:numCache>
                  <c:formatCode>General</c:formatCode>
                  <c:ptCount val="5"/>
                  <c:pt idx="0">
                    <c:v>2.8867513459481549</c:v>
                  </c:pt>
                  <c:pt idx="1">
                    <c:v>2</c:v>
                  </c:pt>
                  <c:pt idx="2">
                    <c:v>5.8594652770823279</c:v>
                  </c:pt>
                  <c:pt idx="3">
                    <c:v>5.1316014394468992</c:v>
                  </c:pt>
                  <c:pt idx="4">
                    <c:v>4.5825756949558398</c:v>
                  </c:pt>
                </c:numCache>
              </c:numRef>
            </c:plus>
            <c:minus>
              <c:numRef>
                <c:f>N92_N98!$L$3:$L$7</c:f>
                <c:numCache>
                  <c:formatCode>General</c:formatCode>
                  <c:ptCount val="5"/>
                  <c:pt idx="0">
                    <c:v>2.8867513459481549</c:v>
                  </c:pt>
                  <c:pt idx="1">
                    <c:v>2</c:v>
                  </c:pt>
                  <c:pt idx="2">
                    <c:v>5.8594652770823279</c:v>
                  </c:pt>
                  <c:pt idx="3">
                    <c:v>5.1316014394468992</c:v>
                  </c:pt>
                  <c:pt idx="4">
                    <c:v>4.5825756949558398</c:v>
                  </c:pt>
                </c:numCache>
              </c:numRef>
            </c:minus>
            <c:spPr>
              <a:ln w="22225">
                <a:solidFill>
                  <a:schemeClr val="accent2"/>
                </a:solidFill>
              </a:ln>
            </c:spPr>
          </c:errBars>
          <c:xVal>
            <c:numRef>
              <c:f>N92_N98!$I$3:$I$7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24</c:v>
                </c:pt>
              </c:numCache>
            </c:numRef>
          </c:xVal>
          <c:yVal>
            <c:numRef>
              <c:f>N92_N98!$J$3:$J$7</c:f>
              <c:numCache>
                <c:formatCode>0</c:formatCode>
                <c:ptCount val="5"/>
                <c:pt idx="0">
                  <c:v>37.666666666666522</c:v>
                </c:pt>
                <c:pt idx="1">
                  <c:v>41</c:v>
                </c:pt>
                <c:pt idx="2">
                  <c:v>47.333333333333336</c:v>
                </c:pt>
                <c:pt idx="3">
                  <c:v>47.666666666666522</c:v>
                </c:pt>
                <c:pt idx="4">
                  <c:v>45</c:v>
                </c:pt>
              </c:numCache>
            </c:numRef>
          </c:yVal>
        </c:ser>
        <c:axId val="71051904"/>
        <c:axId val="71419008"/>
      </c:scatterChart>
      <c:valAx>
        <c:axId val="71051904"/>
        <c:scaling>
          <c:orientation val="minMax"/>
          <c:max val="28"/>
          <c:min val="0"/>
        </c:scaling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minorGridlines>
          <c:spPr>
            <a:ln>
              <a:solidFill>
                <a:sysClr val="windowText" lastClr="000000"/>
              </a:solidFill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Curing Period in a Sealed Container at 255F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ysClr val="windowText" lastClr="000000"/>
            </a:solidFill>
          </a:ln>
        </c:spPr>
        <c:crossAx val="71419008"/>
        <c:crosses val="autoZero"/>
        <c:crossBetween val="midCat"/>
        <c:majorUnit val="4"/>
        <c:minorUnit val="2"/>
      </c:valAx>
      <c:valAx>
        <c:axId val="71419008"/>
        <c:scaling>
          <c:orientation val="minMax"/>
          <c:max val="60"/>
          <c:min val="30"/>
        </c:scaling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minorGridlines>
          <c:spPr>
            <a:ln>
              <a:solidFill>
                <a:sysClr val="windowText" lastClr="000000"/>
              </a:solidFill>
              <a:prstDash val="sysDot"/>
            </a:ln>
          </c:spPr>
        </c:minorGridlines>
        <c:title>
          <c:tx>
            <c:strRef>
              <c:f>N92_N98!$B$2</c:f>
              <c:strCache>
                <c:ptCount val="1"/>
                <c:pt idx="0">
                  <c:v>N92</c:v>
                </c:pt>
              </c:strCache>
            </c:strRef>
          </c:tx>
          <c:layout/>
          <c:txPr>
            <a:bodyPr rot="-5400000" vert="horz"/>
            <a:lstStyle/>
            <a:p>
              <a:pPr>
                <a:defRPr/>
              </a:pPr>
              <a:endParaRPr lang="en-US"/>
            </a:p>
          </c:txPr>
        </c:title>
        <c:numFmt formatCode="0" sourceLinked="1"/>
        <c:tickLblPos val="nextTo"/>
        <c:spPr>
          <a:ln>
            <a:solidFill>
              <a:sysClr val="windowText" lastClr="000000"/>
            </a:solidFill>
          </a:ln>
        </c:spPr>
        <c:crossAx val="71051904"/>
        <c:crosses val="autoZero"/>
        <c:crossBetween val="midCat"/>
        <c:majorUnit val="5"/>
        <c:minorUnit val="2.5"/>
      </c:valAx>
    </c:plotArea>
    <c:plotVisOnly val="1"/>
  </c:chart>
  <c:spPr>
    <a:solidFill>
      <a:sysClr val="window" lastClr="FFFFFF"/>
    </a:solidFill>
  </c:spPr>
  <c:txPr>
    <a:bodyPr/>
    <a:lstStyle/>
    <a:p>
      <a:pPr>
        <a:defRPr sz="2400"/>
      </a:pPr>
      <a:endParaRPr lang="en-US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484DC-A7AE-47AA-968A-15460C51B70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91D216-F5DF-4425-8CA5-38C459FD9E38}">
      <dgm:prSet phldrT="[Text]" custT="1"/>
      <dgm:spPr>
        <a:solidFill>
          <a:srgbClr val="7CBF33"/>
        </a:solidFill>
      </dgm:spPr>
      <dgm:t>
        <a:bodyPr/>
        <a:lstStyle/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WMA Technologies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6496E27D-2B8E-4D73-8324-6C2C33683C48}" type="parTrans" cxnId="{8D8D125A-4BE5-426F-B9AB-57F4CC9DDA08}">
      <dgm:prSet/>
      <dgm:spPr/>
      <dgm:t>
        <a:bodyPr/>
        <a:lstStyle/>
        <a:p>
          <a:endParaRPr lang="en-US" sz="1800"/>
        </a:p>
      </dgm:t>
    </dgm:pt>
    <dgm:pt modelId="{9CA6551A-1C1A-47E4-92C0-126E4294F2AE}" type="sibTrans" cxnId="{8D8D125A-4BE5-426F-B9AB-57F4CC9DDA08}">
      <dgm:prSet/>
      <dgm:spPr/>
      <dgm:t>
        <a:bodyPr/>
        <a:lstStyle/>
        <a:p>
          <a:endParaRPr lang="en-US" sz="1800"/>
        </a:p>
      </dgm:t>
    </dgm:pt>
    <dgm:pt modelId="{8DCEA292-88F4-49B2-92E8-FF20E4DB3C3D}">
      <dgm:prSet phldrT="[Text]" custT="1"/>
      <dgm:spPr>
        <a:solidFill>
          <a:srgbClr val="7CBF33"/>
        </a:solidFill>
      </dgm:spPr>
      <dgm:t>
        <a:bodyPr/>
        <a:lstStyle/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Organic </a:t>
          </a:r>
        </a:p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Additives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B7FA968A-28EC-4885-B673-B735E2D2F944}" type="parTrans" cxnId="{A01023EF-3CFB-473F-9EBD-2CB2705D5F99}">
      <dgm:prSet/>
      <dgm:spPr/>
      <dgm:t>
        <a:bodyPr/>
        <a:lstStyle/>
        <a:p>
          <a:endParaRPr lang="en-US" sz="1800"/>
        </a:p>
      </dgm:t>
    </dgm:pt>
    <dgm:pt modelId="{C7E18ECA-8CC1-4BBA-913D-B80CF6E99B4B}" type="sibTrans" cxnId="{A01023EF-3CFB-473F-9EBD-2CB2705D5F99}">
      <dgm:prSet/>
      <dgm:spPr/>
      <dgm:t>
        <a:bodyPr/>
        <a:lstStyle/>
        <a:p>
          <a:endParaRPr lang="en-US" sz="1800"/>
        </a:p>
      </dgm:t>
    </dgm:pt>
    <dgm:pt modelId="{E7F02BA3-A4CA-41A0-BFBD-D647B769CFB4}">
      <dgm:prSet phldrT="[Text]" custT="1"/>
      <dgm:spPr>
        <a:solidFill>
          <a:srgbClr val="7CBF33"/>
        </a:solidFill>
      </dgm:spPr>
      <dgm:t>
        <a:bodyPr/>
        <a:lstStyle/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Water-Bearing 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C22F7416-4A4F-40DF-9E63-54F72CF2CAEB}" type="parTrans" cxnId="{CAB77529-C1D9-4BDD-90B7-1BAA0CA9C650}">
      <dgm:prSet/>
      <dgm:spPr/>
      <dgm:t>
        <a:bodyPr/>
        <a:lstStyle/>
        <a:p>
          <a:endParaRPr lang="en-US" sz="1800"/>
        </a:p>
      </dgm:t>
    </dgm:pt>
    <dgm:pt modelId="{50930551-9F3B-4C44-9694-4D466F3B6428}" type="sibTrans" cxnId="{CAB77529-C1D9-4BDD-90B7-1BAA0CA9C650}">
      <dgm:prSet/>
      <dgm:spPr/>
      <dgm:t>
        <a:bodyPr/>
        <a:lstStyle/>
        <a:p>
          <a:endParaRPr lang="en-US" sz="1800"/>
        </a:p>
      </dgm:t>
    </dgm:pt>
    <dgm:pt modelId="{1157F80B-7A29-4391-AC1C-619B68E96AE9}">
      <dgm:prSet phldrT="[Text]" custT="1"/>
      <dgm:spPr>
        <a:solidFill>
          <a:srgbClr val="7CBF33"/>
        </a:solidFill>
      </dgm:spPr>
      <dgm:t>
        <a:bodyPr/>
        <a:lstStyle/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Water-Based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A3380FEC-62B0-41D9-A5AE-5DD7AA3CB1D8}" type="parTrans" cxnId="{D0478DF8-F6E2-480D-B829-C8744CA64049}">
      <dgm:prSet/>
      <dgm:spPr/>
      <dgm:t>
        <a:bodyPr/>
        <a:lstStyle/>
        <a:p>
          <a:endParaRPr lang="en-US" sz="1800"/>
        </a:p>
      </dgm:t>
    </dgm:pt>
    <dgm:pt modelId="{AD95A480-006F-4814-95D0-52579D350227}" type="sibTrans" cxnId="{D0478DF8-F6E2-480D-B829-C8744CA64049}">
      <dgm:prSet/>
      <dgm:spPr/>
      <dgm:t>
        <a:bodyPr/>
        <a:lstStyle/>
        <a:p>
          <a:endParaRPr lang="en-US" sz="1800"/>
        </a:p>
      </dgm:t>
    </dgm:pt>
    <dgm:pt modelId="{74E23FB4-ABB2-4379-A91D-1C9B0050474C}">
      <dgm:prSet custT="1"/>
      <dgm:spPr>
        <a:solidFill>
          <a:srgbClr val="7CBF33"/>
        </a:solidFill>
      </dgm:spPr>
      <dgm:t>
        <a:bodyPr/>
        <a:lstStyle/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Chemical Additives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48C71A0D-8F28-4845-A628-4EDC3E763D7B}" type="parTrans" cxnId="{19E9DC13-05F1-4198-A326-72B30AF487FF}">
      <dgm:prSet/>
      <dgm:spPr/>
      <dgm:t>
        <a:bodyPr/>
        <a:lstStyle/>
        <a:p>
          <a:endParaRPr lang="en-US" sz="1800"/>
        </a:p>
      </dgm:t>
    </dgm:pt>
    <dgm:pt modelId="{79E996E7-CC25-409D-9426-DA418A210783}" type="sibTrans" cxnId="{19E9DC13-05F1-4198-A326-72B30AF487FF}">
      <dgm:prSet/>
      <dgm:spPr/>
      <dgm:t>
        <a:bodyPr/>
        <a:lstStyle/>
        <a:p>
          <a:endParaRPr lang="en-US" sz="1800"/>
        </a:p>
      </dgm:t>
    </dgm:pt>
    <dgm:pt modelId="{590B5127-CFD7-4E7F-ADAE-192D7923655D}">
      <dgm:prSet custT="1"/>
      <dgm:spPr>
        <a:solidFill>
          <a:srgbClr val="7CBF33"/>
        </a:solidFill>
      </dgm:spPr>
      <dgm:t>
        <a:bodyPr/>
        <a:lstStyle/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Evotherm</a:t>
          </a:r>
          <a:r>
            <a:rPr lang="en-US" sz="1800" baseline="30000" dirty="0" smtClean="0">
              <a:solidFill>
                <a:schemeClr val="accent6">
                  <a:lumMod val="50000"/>
                </a:schemeClr>
              </a:solidFill>
            </a:rPr>
            <a:t>TM</a:t>
          </a:r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, Rediset</a:t>
          </a:r>
          <a:r>
            <a:rPr lang="en-US" sz="1800" baseline="30000" dirty="0" smtClean="0">
              <a:solidFill>
                <a:schemeClr val="accent6">
                  <a:lumMod val="50000"/>
                </a:schemeClr>
              </a:solidFill>
            </a:rPr>
            <a:t>TM</a:t>
          </a:r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 &amp; Revix</a:t>
          </a:r>
          <a:r>
            <a:rPr lang="en-US" sz="1800" baseline="30000" dirty="0" smtClean="0">
              <a:solidFill>
                <a:schemeClr val="accent6">
                  <a:lumMod val="50000"/>
                </a:schemeClr>
              </a:solidFill>
            </a:rPr>
            <a:t>TM</a:t>
          </a:r>
          <a:endParaRPr lang="en-US" sz="1800" baseline="30000" dirty="0">
            <a:solidFill>
              <a:schemeClr val="accent6">
                <a:lumMod val="50000"/>
              </a:schemeClr>
            </a:solidFill>
          </a:endParaRPr>
        </a:p>
      </dgm:t>
    </dgm:pt>
    <dgm:pt modelId="{D1D5B94E-4412-492B-88C6-D92BD83F2F73}" type="parTrans" cxnId="{EB7AF7F7-ED33-44F9-8866-CF88C9352682}">
      <dgm:prSet/>
      <dgm:spPr/>
      <dgm:t>
        <a:bodyPr/>
        <a:lstStyle/>
        <a:p>
          <a:endParaRPr lang="en-US" sz="1800"/>
        </a:p>
      </dgm:t>
    </dgm:pt>
    <dgm:pt modelId="{9249FEB4-1A58-49C0-9788-D7E946E7B9B3}" type="sibTrans" cxnId="{EB7AF7F7-ED33-44F9-8866-CF88C9352682}">
      <dgm:prSet/>
      <dgm:spPr/>
      <dgm:t>
        <a:bodyPr/>
        <a:lstStyle/>
        <a:p>
          <a:endParaRPr lang="en-US" sz="1800"/>
        </a:p>
      </dgm:t>
    </dgm:pt>
    <dgm:pt modelId="{47442A77-3403-4E9B-9912-D23946C0E396}">
      <dgm:prSet custT="1"/>
      <dgm:spPr>
        <a:solidFill>
          <a:srgbClr val="7CBF33"/>
        </a:solidFill>
      </dgm:spPr>
      <dgm:t>
        <a:bodyPr/>
        <a:lstStyle/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Double-Barrel® Green, WAM-Foam, LEA &amp; Ultrafoam GX</a:t>
          </a:r>
          <a:r>
            <a:rPr lang="en-US" sz="1800" baseline="30000" dirty="0" smtClean="0">
              <a:solidFill>
                <a:schemeClr val="accent6">
                  <a:lumMod val="50000"/>
                </a:schemeClr>
              </a:solidFill>
            </a:rPr>
            <a:t>TM</a:t>
          </a:r>
          <a:endParaRPr lang="en-US" sz="1800" baseline="30000" dirty="0">
            <a:solidFill>
              <a:schemeClr val="accent6">
                <a:lumMod val="50000"/>
              </a:schemeClr>
            </a:solidFill>
          </a:endParaRPr>
        </a:p>
      </dgm:t>
    </dgm:pt>
    <dgm:pt modelId="{A3BFD487-913B-4B75-AD89-621976FDA57C}" type="parTrans" cxnId="{02D0292E-7B5F-4134-88F4-76AB762CE50E}">
      <dgm:prSet/>
      <dgm:spPr/>
      <dgm:t>
        <a:bodyPr/>
        <a:lstStyle/>
        <a:p>
          <a:endParaRPr lang="en-US" sz="1800"/>
        </a:p>
      </dgm:t>
    </dgm:pt>
    <dgm:pt modelId="{DDA537CB-DD92-40DD-B4DE-36FACD196455}" type="sibTrans" cxnId="{02D0292E-7B5F-4134-88F4-76AB762CE50E}">
      <dgm:prSet/>
      <dgm:spPr/>
      <dgm:t>
        <a:bodyPr/>
        <a:lstStyle/>
        <a:p>
          <a:endParaRPr lang="en-US" sz="1800"/>
        </a:p>
      </dgm:t>
    </dgm:pt>
    <dgm:pt modelId="{15FEE70F-E825-4B42-86EB-1A010D94C630}">
      <dgm:prSet custT="1"/>
      <dgm:spPr>
        <a:solidFill>
          <a:srgbClr val="7CBF33"/>
        </a:solidFill>
      </dgm:spPr>
      <dgm:t>
        <a:bodyPr/>
        <a:lstStyle/>
        <a:p>
          <a:r>
            <a:rPr lang="en-US" sz="1800" dirty="0" err="1" smtClean="0">
              <a:solidFill>
                <a:schemeClr val="accent6">
                  <a:lumMod val="50000"/>
                </a:schemeClr>
              </a:solidFill>
            </a:rPr>
            <a:t>Zeolites</a:t>
          </a:r>
          <a:endParaRPr lang="en-US" sz="1800" dirty="0" smtClean="0">
            <a:solidFill>
              <a:schemeClr val="accent6">
                <a:lumMod val="50000"/>
              </a:schemeClr>
            </a:solidFill>
          </a:endParaRPr>
        </a:p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 e.g. Aspha-Min® &amp; Advera® 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B0F2EB1C-87C4-4A5D-9CB0-F392DCB44280}" type="parTrans" cxnId="{F9262D1C-1803-452E-BC92-4CFD04B5D403}">
      <dgm:prSet/>
      <dgm:spPr/>
      <dgm:t>
        <a:bodyPr/>
        <a:lstStyle/>
        <a:p>
          <a:endParaRPr lang="en-US" sz="1800"/>
        </a:p>
      </dgm:t>
    </dgm:pt>
    <dgm:pt modelId="{9DEB621E-6554-4746-AD51-1D3E77AF80DB}" type="sibTrans" cxnId="{F9262D1C-1803-452E-BC92-4CFD04B5D403}">
      <dgm:prSet/>
      <dgm:spPr/>
      <dgm:t>
        <a:bodyPr/>
        <a:lstStyle/>
        <a:p>
          <a:endParaRPr lang="en-US" sz="1800"/>
        </a:p>
      </dgm:t>
    </dgm:pt>
    <dgm:pt modelId="{79698A89-E030-41E6-A69E-90467213E49B}">
      <dgm:prSet custT="1"/>
      <dgm:spPr>
        <a:solidFill>
          <a:srgbClr val="7CBF33"/>
        </a:solidFill>
      </dgm:spPr>
      <dgm:t>
        <a:bodyPr/>
        <a:lstStyle/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Waxes </a:t>
          </a:r>
        </a:p>
        <a:p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e.g. Sasobit®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59EB8449-5D73-4401-9D37-816783D97CD0}" type="sibTrans" cxnId="{4655F442-CC00-443A-9211-B2029F8BCA72}">
      <dgm:prSet/>
      <dgm:spPr/>
      <dgm:t>
        <a:bodyPr/>
        <a:lstStyle/>
        <a:p>
          <a:endParaRPr lang="en-US" sz="1800"/>
        </a:p>
      </dgm:t>
    </dgm:pt>
    <dgm:pt modelId="{C23A3C17-9B2B-4E04-AE35-2475B506BA54}" type="parTrans" cxnId="{4655F442-CC00-443A-9211-B2029F8BCA72}">
      <dgm:prSet/>
      <dgm:spPr/>
      <dgm:t>
        <a:bodyPr/>
        <a:lstStyle/>
        <a:p>
          <a:endParaRPr lang="en-US" sz="1800"/>
        </a:p>
      </dgm:t>
    </dgm:pt>
    <dgm:pt modelId="{1044EF19-6169-490E-9D7B-0C339FC6D468}" type="pres">
      <dgm:prSet presAssocID="{7A1484DC-A7AE-47AA-968A-15460C51B70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AA77075-4140-4A66-A883-9BD192E27362}" type="pres">
      <dgm:prSet presAssocID="{6491D216-F5DF-4425-8CA5-38C459FD9E38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0560F16-9F9A-47D5-9D45-B6D47EA03803}" type="pres">
      <dgm:prSet presAssocID="{6491D216-F5DF-4425-8CA5-38C459FD9E38}" presName="rootComposite1" presStyleCnt="0"/>
      <dgm:spPr/>
      <dgm:t>
        <a:bodyPr/>
        <a:lstStyle/>
        <a:p>
          <a:endParaRPr lang="en-US"/>
        </a:p>
      </dgm:t>
    </dgm:pt>
    <dgm:pt modelId="{C9322402-BC84-44B2-9404-514F1841DBE4}" type="pres">
      <dgm:prSet presAssocID="{6491D216-F5DF-4425-8CA5-38C459FD9E3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27D955-664F-4A86-8974-3D0FB07AF522}" type="pres">
      <dgm:prSet presAssocID="{6491D216-F5DF-4425-8CA5-38C459FD9E3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C11FF8D-AFFE-435E-A1C1-CA868557F2E5}" type="pres">
      <dgm:prSet presAssocID="{6491D216-F5DF-4425-8CA5-38C459FD9E38}" presName="hierChild2" presStyleCnt="0"/>
      <dgm:spPr/>
      <dgm:t>
        <a:bodyPr/>
        <a:lstStyle/>
        <a:p>
          <a:endParaRPr lang="en-US"/>
        </a:p>
      </dgm:t>
    </dgm:pt>
    <dgm:pt modelId="{E660E304-56D1-4336-86D0-E2385DFA091D}" type="pres">
      <dgm:prSet presAssocID="{B7FA968A-28EC-4885-B673-B735E2D2F944}" presName="Name37" presStyleLbl="parChTrans1D2" presStyleIdx="0" presStyleCnt="4"/>
      <dgm:spPr/>
      <dgm:t>
        <a:bodyPr/>
        <a:lstStyle/>
        <a:p>
          <a:endParaRPr lang="en-US"/>
        </a:p>
      </dgm:t>
    </dgm:pt>
    <dgm:pt modelId="{3B4AF7F4-C1A1-47EF-89CC-56C32D8BF250}" type="pres">
      <dgm:prSet presAssocID="{8DCEA292-88F4-49B2-92E8-FF20E4DB3C3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AFB30C0-ED42-4D7B-9875-F6C43B816431}" type="pres">
      <dgm:prSet presAssocID="{8DCEA292-88F4-49B2-92E8-FF20E4DB3C3D}" presName="rootComposite" presStyleCnt="0"/>
      <dgm:spPr/>
      <dgm:t>
        <a:bodyPr/>
        <a:lstStyle/>
        <a:p>
          <a:endParaRPr lang="en-US"/>
        </a:p>
      </dgm:t>
    </dgm:pt>
    <dgm:pt modelId="{3B132503-46E2-4D56-8003-79485B4DF3F0}" type="pres">
      <dgm:prSet presAssocID="{8DCEA292-88F4-49B2-92E8-FF20E4DB3C3D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13D623-2E78-4608-9F07-FB59016096C2}" type="pres">
      <dgm:prSet presAssocID="{8DCEA292-88F4-49B2-92E8-FF20E4DB3C3D}" presName="rootConnector" presStyleLbl="node2" presStyleIdx="0" presStyleCnt="4"/>
      <dgm:spPr/>
      <dgm:t>
        <a:bodyPr/>
        <a:lstStyle/>
        <a:p>
          <a:endParaRPr lang="en-US"/>
        </a:p>
      </dgm:t>
    </dgm:pt>
    <dgm:pt modelId="{8E9280BB-B50B-46C0-99ED-A8F61FE588CE}" type="pres">
      <dgm:prSet presAssocID="{8DCEA292-88F4-49B2-92E8-FF20E4DB3C3D}" presName="hierChild4" presStyleCnt="0"/>
      <dgm:spPr/>
      <dgm:t>
        <a:bodyPr/>
        <a:lstStyle/>
        <a:p>
          <a:endParaRPr lang="en-US"/>
        </a:p>
      </dgm:t>
    </dgm:pt>
    <dgm:pt modelId="{C18D1F26-A11A-4FB4-B4E9-4363DDDF6249}" type="pres">
      <dgm:prSet presAssocID="{C23A3C17-9B2B-4E04-AE35-2475B506BA54}" presName="Name37" presStyleLbl="parChTrans1D3" presStyleIdx="0" presStyleCnt="4"/>
      <dgm:spPr/>
      <dgm:t>
        <a:bodyPr/>
        <a:lstStyle/>
        <a:p>
          <a:endParaRPr lang="en-US"/>
        </a:p>
      </dgm:t>
    </dgm:pt>
    <dgm:pt modelId="{80269377-435B-4E2A-8FFC-E14350AAEBA0}" type="pres">
      <dgm:prSet presAssocID="{79698A89-E030-41E6-A69E-90467213E49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F386DE9-6652-420C-8E34-097293E00F01}" type="pres">
      <dgm:prSet presAssocID="{79698A89-E030-41E6-A69E-90467213E49B}" presName="rootComposite" presStyleCnt="0"/>
      <dgm:spPr/>
      <dgm:t>
        <a:bodyPr/>
        <a:lstStyle/>
        <a:p>
          <a:endParaRPr lang="en-US"/>
        </a:p>
      </dgm:t>
    </dgm:pt>
    <dgm:pt modelId="{C0E16259-59C6-474B-9F75-45354E6A2AD1}" type="pres">
      <dgm:prSet presAssocID="{79698A89-E030-41E6-A69E-90467213E49B}" presName="rootText" presStyleLbl="node3" presStyleIdx="0" presStyleCnt="4" custScaleY="2152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E5A3C-F44C-4E52-954D-56134F60CFD0}" type="pres">
      <dgm:prSet presAssocID="{79698A89-E030-41E6-A69E-90467213E49B}" presName="rootConnector" presStyleLbl="node3" presStyleIdx="0" presStyleCnt="4"/>
      <dgm:spPr/>
      <dgm:t>
        <a:bodyPr/>
        <a:lstStyle/>
        <a:p>
          <a:endParaRPr lang="en-US"/>
        </a:p>
      </dgm:t>
    </dgm:pt>
    <dgm:pt modelId="{A3F1A308-7A68-4BC4-B778-A9F358795200}" type="pres">
      <dgm:prSet presAssocID="{79698A89-E030-41E6-A69E-90467213E49B}" presName="hierChild4" presStyleCnt="0"/>
      <dgm:spPr/>
      <dgm:t>
        <a:bodyPr/>
        <a:lstStyle/>
        <a:p>
          <a:endParaRPr lang="en-US"/>
        </a:p>
      </dgm:t>
    </dgm:pt>
    <dgm:pt modelId="{9DD70F84-BDB0-4894-905C-2FB1D381208E}" type="pres">
      <dgm:prSet presAssocID="{79698A89-E030-41E6-A69E-90467213E49B}" presName="hierChild5" presStyleCnt="0"/>
      <dgm:spPr/>
      <dgm:t>
        <a:bodyPr/>
        <a:lstStyle/>
        <a:p>
          <a:endParaRPr lang="en-US"/>
        </a:p>
      </dgm:t>
    </dgm:pt>
    <dgm:pt modelId="{C748336C-0840-4011-89FD-F6255EF291F8}" type="pres">
      <dgm:prSet presAssocID="{8DCEA292-88F4-49B2-92E8-FF20E4DB3C3D}" presName="hierChild5" presStyleCnt="0"/>
      <dgm:spPr/>
      <dgm:t>
        <a:bodyPr/>
        <a:lstStyle/>
        <a:p>
          <a:endParaRPr lang="en-US"/>
        </a:p>
      </dgm:t>
    </dgm:pt>
    <dgm:pt modelId="{A194A9C4-FA92-40C3-A06F-8D9BBCFB4FAE}" type="pres">
      <dgm:prSet presAssocID="{C22F7416-4A4F-40DF-9E63-54F72CF2CAEB}" presName="Name37" presStyleLbl="parChTrans1D2" presStyleIdx="1" presStyleCnt="4"/>
      <dgm:spPr/>
      <dgm:t>
        <a:bodyPr/>
        <a:lstStyle/>
        <a:p>
          <a:endParaRPr lang="en-US"/>
        </a:p>
      </dgm:t>
    </dgm:pt>
    <dgm:pt modelId="{17522819-D28F-4901-B112-2FE6BE275192}" type="pres">
      <dgm:prSet presAssocID="{E7F02BA3-A4CA-41A0-BFBD-D647B769CFB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607E2D1-691B-4E7F-A0EF-22FE33D9D8F3}" type="pres">
      <dgm:prSet presAssocID="{E7F02BA3-A4CA-41A0-BFBD-D647B769CFB4}" presName="rootComposite" presStyleCnt="0"/>
      <dgm:spPr/>
      <dgm:t>
        <a:bodyPr/>
        <a:lstStyle/>
        <a:p>
          <a:endParaRPr lang="en-US"/>
        </a:p>
      </dgm:t>
    </dgm:pt>
    <dgm:pt modelId="{D60837D1-FFCA-4715-BA31-9245EDA88BF4}" type="pres">
      <dgm:prSet presAssocID="{E7F02BA3-A4CA-41A0-BFBD-D647B769CFB4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3C9C8E-9E5A-416A-859B-BE2488A41DD3}" type="pres">
      <dgm:prSet presAssocID="{E7F02BA3-A4CA-41A0-BFBD-D647B769CFB4}" presName="rootConnector" presStyleLbl="node2" presStyleIdx="1" presStyleCnt="4"/>
      <dgm:spPr/>
      <dgm:t>
        <a:bodyPr/>
        <a:lstStyle/>
        <a:p>
          <a:endParaRPr lang="en-US"/>
        </a:p>
      </dgm:t>
    </dgm:pt>
    <dgm:pt modelId="{AE7AA899-6B42-4081-845E-E81D17A939AA}" type="pres">
      <dgm:prSet presAssocID="{E7F02BA3-A4CA-41A0-BFBD-D647B769CFB4}" presName="hierChild4" presStyleCnt="0"/>
      <dgm:spPr/>
      <dgm:t>
        <a:bodyPr/>
        <a:lstStyle/>
        <a:p>
          <a:endParaRPr lang="en-US"/>
        </a:p>
      </dgm:t>
    </dgm:pt>
    <dgm:pt modelId="{194B35BB-F01C-4886-BB79-72F2989D6878}" type="pres">
      <dgm:prSet presAssocID="{B0F2EB1C-87C4-4A5D-9CB0-F392DCB44280}" presName="Name37" presStyleLbl="parChTrans1D3" presStyleIdx="1" presStyleCnt="4"/>
      <dgm:spPr/>
      <dgm:t>
        <a:bodyPr/>
        <a:lstStyle/>
        <a:p>
          <a:endParaRPr lang="en-US"/>
        </a:p>
      </dgm:t>
    </dgm:pt>
    <dgm:pt modelId="{58437BC7-784A-4796-86CD-3CDC97E7A72E}" type="pres">
      <dgm:prSet presAssocID="{15FEE70F-E825-4B42-86EB-1A010D94C63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959B7E6-E43E-40DA-B380-3D8A38444B09}" type="pres">
      <dgm:prSet presAssocID="{15FEE70F-E825-4B42-86EB-1A010D94C630}" presName="rootComposite" presStyleCnt="0"/>
      <dgm:spPr/>
      <dgm:t>
        <a:bodyPr/>
        <a:lstStyle/>
        <a:p>
          <a:endParaRPr lang="en-US"/>
        </a:p>
      </dgm:t>
    </dgm:pt>
    <dgm:pt modelId="{0C9D5E63-E76A-4BA1-AB9E-A99F529BB2B8}" type="pres">
      <dgm:prSet presAssocID="{15FEE70F-E825-4B42-86EB-1A010D94C630}" presName="rootText" presStyleLbl="node3" presStyleIdx="1" presStyleCnt="4" custScaleY="2152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DD1938-79C5-43DE-98D7-22FA9EC797C2}" type="pres">
      <dgm:prSet presAssocID="{15FEE70F-E825-4B42-86EB-1A010D94C630}" presName="rootConnector" presStyleLbl="node3" presStyleIdx="1" presStyleCnt="4"/>
      <dgm:spPr/>
      <dgm:t>
        <a:bodyPr/>
        <a:lstStyle/>
        <a:p>
          <a:endParaRPr lang="en-US"/>
        </a:p>
      </dgm:t>
    </dgm:pt>
    <dgm:pt modelId="{D2637519-1330-4EC2-A261-4299A69E2492}" type="pres">
      <dgm:prSet presAssocID="{15FEE70F-E825-4B42-86EB-1A010D94C630}" presName="hierChild4" presStyleCnt="0"/>
      <dgm:spPr/>
      <dgm:t>
        <a:bodyPr/>
        <a:lstStyle/>
        <a:p>
          <a:endParaRPr lang="en-US"/>
        </a:p>
      </dgm:t>
    </dgm:pt>
    <dgm:pt modelId="{92F9AFD3-D424-4071-8CAF-ADD8A97A8892}" type="pres">
      <dgm:prSet presAssocID="{15FEE70F-E825-4B42-86EB-1A010D94C630}" presName="hierChild5" presStyleCnt="0"/>
      <dgm:spPr/>
      <dgm:t>
        <a:bodyPr/>
        <a:lstStyle/>
        <a:p>
          <a:endParaRPr lang="en-US"/>
        </a:p>
      </dgm:t>
    </dgm:pt>
    <dgm:pt modelId="{138DB6BC-FDA0-45F2-ABB9-AC1D57A02848}" type="pres">
      <dgm:prSet presAssocID="{E7F02BA3-A4CA-41A0-BFBD-D647B769CFB4}" presName="hierChild5" presStyleCnt="0"/>
      <dgm:spPr/>
      <dgm:t>
        <a:bodyPr/>
        <a:lstStyle/>
        <a:p>
          <a:endParaRPr lang="en-US"/>
        </a:p>
      </dgm:t>
    </dgm:pt>
    <dgm:pt modelId="{B7A29791-7CF9-47EA-B3D1-776B27586B91}" type="pres">
      <dgm:prSet presAssocID="{A3380FEC-62B0-41D9-A5AE-5DD7AA3CB1D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8E9275E0-F754-4443-8845-7C5899C34EA6}" type="pres">
      <dgm:prSet presAssocID="{1157F80B-7A29-4391-AC1C-619B68E96AE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DD3D7BF-0B14-4412-9465-A94169647E7F}" type="pres">
      <dgm:prSet presAssocID="{1157F80B-7A29-4391-AC1C-619B68E96AE9}" presName="rootComposite" presStyleCnt="0"/>
      <dgm:spPr/>
      <dgm:t>
        <a:bodyPr/>
        <a:lstStyle/>
        <a:p>
          <a:endParaRPr lang="en-US"/>
        </a:p>
      </dgm:t>
    </dgm:pt>
    <dgm:pt modelId="{020CEB12-EE94-4672-949D-4BD307257134}" type="pres">
      <dgm:prSet presAssocID="{1157F80B-7A29-4391-AC1C-619B68E96AE9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BFFFA2-6EFA-4444-B135-C3DCC85E8F12}" type="pres">
      <dgm:prSet presAssocID="{1157F80B-7A29-4391-AC1C-619B68E96AE9}" presName="rootConnector" presStyleLbl="node2" presStyleIdx="2" presStyleCnt="4"/>
      <dgm:spPr/>
      <dgm:t>
        <a:bodyPr/>
        <a:lstStyle/>
        <a:p>
          <a:endParaRPr lang="en-US"/>
        </a:p>
      </dgm:t>
    </dgm:pt>
    <dgm:pt modelId="{48F9C75F-4811-468B-BEE6-F0EDDF0A01D8}" type="pres">
      <dgm:prSet presAssocID="{1157F80B-7A29-4391-AC1C-619B68E96AE9}" presName="hierChild4" presStyleCnt="0"/>
      <dgm:spPr/>
      <dgm:t>
        <a:bodyPr/>
        <a:lstStyle/>
        <a:p>
          <a:endParaRPr lang="en-US"/>
        </a:p>
      </dgm:t>
    </dgm:pt>
    <dgm:pt modelId="{A5E08821-2618-414D-91C7-FD3047260181}" type="pres">
      <dgm:prSet presAssocID="{A3BFD487-913B-4B75-AD89-621976FDA57C}" presName="Name37" presStyleLbl="parChTrans1D3" presStyleIdx="2" presStyleCnt="4"/>
      <dgm:spPr/>
      <dgm:t>
        <a:bodyPr/>
        <a:lstStyle/>
        <a:p>
          <a:endParaRPr lang="en-US"/>
        </a:p>
      </dgm:t>
    </dgm:pt>
    <dgm:pt modelId="{5233B601-7DEB-44DD-909D-DCFF389CDCD2}" type="pres">
      <dgm:prSet presAssocID="{47442A77-3403-4E9B-9912-D23946C0E39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A32DBE7-BE0F-4BE7-AD92-058D71611ED4}" type="pres">
      <dgm:prSet presAssocID="{47442A77-3403-4E9B-9912-D23946C0E396}" presName="rootComposite" presStyleCnt="0"/>
      <dgm:spPr/>
      <dgm:t>
        <a:bodyPr/>
        <a:lstStyle/>
        <a:p>
          <a:endParaRPr lang="en-US"/>
        </a:p>
      </dgm:t>
    </dgm:pt>
    <dgm:pt modelId="{224C831A-5923-4580-93CC-395190CA7EE5}" type="pres">
      <dgm:prSet presAssocID="{47442A77-3403-4E9B-9912-D23946C0E396}" presName="rootText" presStyleLbl="node3" presStyleIdx="2" presStyleCnt="4" custScaleY="2152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F83335-FD0B-4A90-936B-6466216A729E}" type="pres">
      <dgm:prSet presAssocID="{47442A77-3403-4E9B-9912-D23946C0E396}" presName="rootConnector" presStyleLbl="node3" presStyleIdx="2" presStyleCnt="4"/>
      <dgm:spPr/>
      <dgm:t>
        <a:bodyPr/>
        <a:lstStyle/>
        <a:p>
          <a:endParaRPr lang="en-US"/>
        </a:p>
      </dgm:t>
    </dgm:pt>
    <dgm:pt modelId="{69ED7477-28D5-46E0-B0DA-40B781315802}" type="pres">
      <dgm:prSet presAssocID="{47442A77-3403-4E9B-9912-D23946C0E396}" presName="hierChild4" presStyleCnt="0"/>
      <dgm:spPr/>
      <dgm:t>
        <a:bodyPr/>
        <a:lstStyle/>
        <a:p>
          <a:endParaRPr lang="en-US"/>
        </a:p>
      </dgm:t>
    </dgm:pt>
    <dgm:pt modelId="{D4F3ED17-08A4-4ABF-9C78-D6B55EA0B05A}" type="pres">
      <dgm:prSet presAssocID="{47442A77-3403-4E9B-9912-D23946C0E396}" presName="hierChild5" presStyleCnt="0"/>
      <dgm:spPr/>
      <dgm:t>
        <a:bodyPr/>
        <a:lstStyle/>
        <a:p>
          <a:endParaRPr lang="en-US"/>
        </a:p>
      </dgm:t>
    </dgm:pt>
    <dgm:pt modelId="{E5B9D9AD-7274-4B00-96DA-F6EE8D0A5530}" type="pres">
      <dgm:prSet presAssocID="{1157F80B-7A29-4391-AC1C-619B68E96AE9}" presName="hierChild5" presStyleCnt="0"/>
      <dgm:spPr/>
      <dgm:t>
        <a:bodyPr/>
        <a:lstStyle/>
        <a:p>
          <a:endParaRPr lang="en-US"/>
        </a:p>
      </dgm:t>
    </dgm:pt>
    <dgm:pt modelId="{655D568B-7438-4B57-BD44-E93DFD196FD8}" type="pres">
      <dgm:prSet presAssocID="{48C71A0D-8F28-4845-A628-4EDC3E763D7B}" presName="Name37" presStyleLbl="parChTrans1D2" presStyleIdx="3" presStyleCnt="4"/>
      <dgm:spPr/>
      <dgm:t>
        <a:bodyPr/>
        <a:lstStyle/>
        <a:p>
          <a:endParaRPr lang="en-US"/>
        </a:p>
      </dgm:t>
    </dgm:pt>
    <dgm:pt modelId="{BC661C20-4F6C-43CD-9314-6BCF92419677}" type="pres">
      <dgm:prSet presAssocID="{74E23FB4-ABB2-4379-A91D-1C9B0050474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EEA746C-E25A-4011-BA43-171E1CFA16A2}" type="pres">
      <dgm:prSet presAssocID="{74E23FB4-ABB2-4379-A91D-1C9B0050474C}" presName="rootComposite" presStyleCnt="0"/>
      <dgm:spPr/>
      <dgm:t>
        <a:bodyPr/>
        <a:lstStyle/>
        <a:p>
          <a:endParaRPr lang="en-US"/>
        </a:p>
      </dgm:t>
    </dgm:pt>
    <dgm:pt modelId="{0DD8B206-6DEF-4ABE-93F6-CDAF9CBE32D5}" type="pres">
      <dgm:prSet presAssocID="{74E23FB4-ABB2-4379-A91D-1C9B0050474C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92037A-1663-4364-9C8E-DD6C1A395775}" type="pres">
      <dgm:prSet presAssocID="{74E23FB4-ABB2-4379-A91D-1C9B0050474C}" presName="rootConnector" presStyleLbl="node2" presStyleIdx="3" presStyleCnt="4"/>
      <dgm:spPr/>
      <dgm:t>
        <a:bodyPr/>
        <a:lstStyle/>
        <a:p>
          <a:endParaRPr lang="en-US"/>
        </a:p>
      </dgm:t>
    </dgm:pt>
    <dgm:pt modelId="{A23BC2CD-C021-4B45-95B2-EF17BD865F8F}" type="pres">
      <dgm:prSet presAssocID="{74E23FB4-ABB2-4379-A91D-1C9B0050474C}" presName="hierChild4" presStyleCnt="0"/>
      <dgm:spPr/>
      <dgm:t>
        <a:bodyPr/>
        <a:lstStyle/>
        <a:p>
          <a:endParaRPr lang="en-US"/>
        </a:p>
      </dgm:t>
    </dgm:pt>
    <dgm:pt modelId="{FC364460-390D-41EE-B638-CE8CF98C5A4D}" type="pres">
      <dgm:prSet presAssocID="{D1D5B94E-4412-492B-88C6-D92BD83F2F73}" presName="Name37" presStyleLbl="parChTrans1D3" presStyleIdx="3" presStyleCnt="4"/>
      <dgm:spPr/>
      <dgm:t>
        <a:bodyPr/>
        <a:lstStyle/>
        <a:p>
          <a:endParaRPr lang="en-US"/>
        </a:p>
      </dgm:t>
    </dgm:pt>
    <dgm:pt modelId="{1EB7F208-840E-419F-BA62-327312973882}" type="pres">
      <dgm:prSet presAssocID="{590B5127-CFD7-4E7F-ADAE-192D7923655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E273AB7-5E62-4C06-AC29-A5AB5927B119}" type="pres">
      <dgm:prSet presAssocID="{590B5127-CFD7-4E7F-ADAE-192D7923655D}" presName="rootComposite" presStyleCnt="0"/>
      <dgm:spPr/>
      <dgm:t>
        <a:bodyPr/>
        <a:lstStyle/>
        <a:p>
          <a:endParaRPr lang="en-US"/>
        </a:p>
      </dgm:t>
    </dgm:pt>
    <dgm:pt modelId="{AB22D8C5-71F5-442D-8100-96AE29FFA731}" type="pres">
      <dgm:prSet presAssocID="{590B5127-CFD7-4E7F-ADAE-192D7923655D}" presName="rootText" presStyleLbl="node3" presStyleIdx="3" presStyleCnt="4" custScaleY="2152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DA88F4-A848-451B-B394-37C4E4F97721}" type="pres">
      <dgm:prSet presAssocID="{590B5127-CFD7-4E7F-ADAE-192D7923655D}" presName="rootConnector" presStyleLbl="node3" presStyleIdx="3" presStyleCnt="4"/>
      <dgm:spPr/>
      <dgm:t>
        <a:bodyPr/>
        <a:lstStyle/>
        <a:p>
          <a:endParaRPr lang="en-US"/>
        </a:p>
      </dgm:t>
    </dgm:pt>
    <dgm:pt modelId="{EDA9BD61-F0DB-497B-8702-C8B48ADF06ED}" type="pres">
      <dgm:prSet presAssocID="{590B5127-CFD7-4E7F-ADAE-192D7923655D}" presName="hierChild4" presStyleCnt="0"/>
      <dgm:spPr/>
      <dgm:t>
        <a:bodyPr/>
        <a:lstStyle/>
        <a:p>
          <a:endParaRPr lang="en-US"/>
        </a:p>
      </dgm:t>
    </dgm:pt>
    <dgm:pt modelId="{F97D19C0-FD47-4859-B7A2-0607A6DB185B}" type="pres">
      <dgm:prSet presAssocID="{590B5127-CFD7-4E7F-ADAE-192D7923655D}" presName="hierChild5" presStyleCnt="0"/>
      <dgm:spPr/>
      <dgm:t>
        <a:bodyPr/>
        <a:lstStyle/>
        <a:p>
          <a:endParaRPr lang="en-US"/>
        </a:p>
      </dgm:t>
    </dgm:pt>
    <dgm:pt modelId="{A598088D-6DC2-4D59-8212-60A9308E1257}" type="pres">
      <dgm:prSet presAssocID="{74E23FB4-ABB2-4379-A91D-1C9B0050474C}" presName="hierChild5" presStyleCnt="0"/>
      <dgm:spPr/>
      <dgm:t>
        <a:bodyPr/>
        <a:lstStyle/>
        <a:p>
          <a:endParaRPr lang="en-US"/>
        </a:p>
      </dgm:t>
    </dgm:pt>
    <dgm:pt modelId="{ADD7579A-FE29-4CE2-86EB-DFCB291E0E1F}" type="pres">
      <dgm:prSet presAssocID="{6491D216-F5DF-4425-8CA5-38C459FD9E38}" presName="hierChild3" presStyleCnt="0"/>
      <dgm:spPr/>
      <dgm:t>
        <a:bodyPr/>
        <a:lstStyle/>
        <a:p>
          <a:endParaRPr lang="en-US"/>
        </a:p>
      </dgm:t>
    </dgm:pt>
  </dgm:ptLst>
  <dgm:cxnLst>
    <dgm:cxn modelId="{D0478DF8-F6E2-480D-B829-C8744CA64049}" srcId="{6491D216-F5DF-4425-8CA5-38C459FD9E38}" destId="{1157F80B-7A29-4391-AC1C-619B68E96AE9}" srcOrd="2" destOrd="0" parTransId="{A3380FEC-62B0-41D9-A5AE-5DD7AA3CB1D8}" sibTransId="{AD95A480-006F-4814-95D0-52579D350227}"/>
    <dgm:cxn modelId="{32B13BB3-78CB-4D7E-8E49-1DE5E62BCB83}" type="presOf" srcId="{B0F2EB1C-87C4-4A5D-9CB0-F392DCB44280}" destId="{194B35BB-F01C-4886-BB79-72F2989D6878}" srcOrd="0" destOrd="0" presId="urn:microsoft.com/office/officeart/2005/8/layout/orgChart1"/>
    <dgm:cxn modelId="{55C2391F-EB86-4E7D-A30B-93F5A54DCDF1}" type="presOf" srcId="{8DCEA292-88F4-49B2-92E8-FF20E4DB3C3D}" destId="{7F13D623-2E78-4608-9F07-FB59016096C2}" srcOrd="1" destOrd="0" presId="urn:microsoft.com/office/officeart/2005/8/layout/orgChart1"/>
    <dgm:cxn modelId="{19E9DC13-05F1-4198-A326-72B30AF487FF}" srcId="{6491D216-F5DF-4425-8CA5-38C459FD9E38}" destId="{74E23FB4-ABB2-4379-A91D-1C9B0050474C}" srcOrd="3" destOrd="0" parTransId="{48C71A0D-8F28-4845-A628-4EDC3E763D7B}" sibTransId="{79E996E7-CC25-409D-9426-DA418A210783}"/>
    <dgm:cxn modelId="{B9E91B96-478A-4904-AA18-5CFEF10B9DDB}" type="presOf" srcId="{15FEE70F-E825-4B42-86EB-1A010D94C630}" destId="{0C9D5E63-E76A-4BA1-AB9E-A99F529BB2B8}" srcOrd="0" destOrd="0" presId="urn:microsoft.com/office/officeart/2005/8/layout/orgChart1"/>
    <dgm:cxn modelId="{AF1F22E5-994A-43B5-8E53-ACF54B4C5CA1}" type="presOf" srcId="{E7F02BA3-A4CA-41A0-BFBD-D647B769CFB4}" destId="{D60837D1-FFCA-4715-BA31-9245EDA88BF4}" srcOrd="0" destOrd="0" presId="urn:microsoft.com/office/officeart/2005/8/layout/orgChart1"/>
    <dgm:cxn modelId="{DE376E28-2053-474E-98CC-8E529C82756F}" type="presOf" srcId="{7A1484DC-A7AE-47AA-968A-15460C51B70A}" destId="{1044EF19-6169-490E-9D7B-0C339FC6D468}" srcOrd="0" destOrd="0" presId="urn:microsoft.com/office/officeart/2005/8/layout/orgChart1"/>
    <dgm:cxn modelId="{BA0A5FF8-849E-4636-B8EB-351ACAC8C892}" type="presOf" srcId="{79698A89-E030-41E6-A69E-90467213E49B}" destId="{8A0E5A3C-F44C-4E52-954D-56134F60CFD0}" srcOrd="1" destOrd="0" presId="urn:microsoft.com/office/officeart/2005/8/layout/orgChart1"/>
    <dgm:cxn modelId="{D9166260-CD69-486D-8D7D-BD89EC45925F}" type="presOf" srcId="{74E23FB4-ABB2-4379-A91D-1C9B0050474C}" destId="{0DD8B206-6DEF-4ABE-93F6-CDAF9CBE32D5}" srcOrd="0" destOrd="0" presId="urn:microsoft.com/office/officeart/2005/8/layout/orgChart1"/>
    <dgm:cxn modelId="{F11786AB-D455-4F74-AE52-EC620DD05187}" type="presOf" srcId="{79698A89-E030-41E6-A69E-90467213E49B}" destId="{C0E16259-59C6-474B-9F75-45354E6A2AD1}" srcOrd="0" destOrd="0" presId="urn:microsoft.com/office/officeart/2005/8/layout/orgChart1"/>
    <dgm:cxn modelId="{FA440C1C-2BBF-47E7-BCE9-AE1F2B6E862F}" type="presOf" srcId="{D1D5B94E-4412-492B-88C6-D92BD83F2F73}" destId="{FC364460-390D-41EE-B638-CE8CF98C5A4D}" srcOrd="0" destOrd="0" presId="urn:microsoft.com/office/officeart/2005/8/layout/orgChart1"/>
    <dgm:cxn modelId="{24120E27-2F9D-4060-B2CD-FDA4C5BC2FB5}" type="presOf" srcId="{48C71A0D-8F28-4845-A628-4EDC3E763D7B}" destId="{655D568B-7438-4B57-BD44-E93DFD196FD8}" srcOrd="0" destOrd="0" presId="urn:microsoft.com/office/officeart/2005/8/layout/orgChart1"/>
    <dgm:cxn modelId="{8D8D125A-4BE5-426F-B9AB-57F4CC9DDA08}" srcId="{7A1484DC-A7AE-47AA-968A-15460C51B70A}" destId="{6491D216-F5DF-4425-8CA5-38C459FD9E38}" srcOrd="0" destOrd="0" parTransId="{6496E27D-2B8E-4D73-8324-6C2C33683C48}" sibTransId="{9CA6551A-1C1A-47E4-92C0-126E4294F2AE}"/>
    <dgm:cxn modelId="{CAB77529-C1D9-4BDD-90B7-1BAA0CA9C650}" srcId="{6491D216-F5DF-4425-8CA5-38C459FD9E38}" destId="{E7F02BA3-A4CA-41A0-BFBD-D647B769CFB4}" srcOrd="1" destOrd="0" parTransId="{C22F7416-4A4F-40DF-9E63-54F72CF2CAEB}" sibTransId="{50930551-9F3B-4C44-9694-4D466F3B6428}"/>
    <dgm:cxn modelId="{586E1AEC-8C4B-46B2-8D15-E73317CEDE27}" type="presOf" srcId="{6491D216-F5DF-4425-8CA5-38C459FD9E38}" destId="{C9322402-BC84-44B2-9404-514F1841DBE4}" srcOrd="0" destOrd="0" presId="urn:microsoft.com/office/officeart/2005/8/layout/orgChart1"/>
    <dgm:cxn modelId="{EB7AF7F7-ED33-44F9-8866-CF88C9352682}" srcId="{74E23FB4-ABB2-4379-A91D-1C9B0050474C}" destId="{590B5127-CFD7-4E7F-ADAE-192D7923655D}" srcOrd="0" destOrd="0" parTransId="{D1D5B94E-4412-492B-88C6-D92BD83F2F73}" sibTransId="{9249FEB4-1A58-49C0-9788-D7E946E7B9B3}"/>
    <dgm:cxn modelId="{D6784009-071B-46F5-8935-23994889B2AA}" type="presOf" srcId="{1157F80B-7A29-4391-AC1C-619B68E96AE9}" destId="{020CEB12-EE94-4672-949D-4BD307257134}" srcOrd="0" destOrd="0" presId="urn:microsoft.com/office/officeart/2005/8/layout/orgChart1"/>
    <dgm:cxn modelId="{163B4AF8-381F-4B6D-B14C-887CFEA30466}" type="presOf" srcId="{6491D216-F5DF-4425-8CA5-38C459FD9E38}" destId="{9C27D955-664F-4A86-8974-3D0FB07AF522}" srcOrd="1" destOrd="0" presId="urn:microsoft.com/office/officeart/2005/8/layout/orgChart1"/>
    <dgm:cxn modelId="{BF6155D9-2DFA-496E-BA6F-ACD4AADDFC69}" type="presOf" srcId="{A3BFD487-913B-4B75-AD89-621976FDA57C}" destId="{A5E08821-2618-414D-91C7-FD3047260181}" srcOrd="0" destOrd="0" presId="urn:microsoft.com/office/officeart/2005/8/layout/orgChart1"/>
    <dgm:cxn modelId="{B7A0EA04-D1D8-434E-AABB-69BBE70FAF92}" type="presOf" srcId="{74E23FB4-ABB2-4379-A91D-1C9B0050474C}" destId="{1992037A-1663-4364-9C8E-DD6C1A395775}" srcOrd="1" destOrd="0" presId="urn:microsoft.com/office/officeart/2005/8/layout/orgChart1"/>
    <dgm:cxn modelId="{4655F442-CC00-443A-9211-B2029F8BCA72}" srcId="{8DCEA292-88F4-49B2-92E8-FF20E4DB3C3D}" destId="{79698A89-E030-41E6-A69E-90467213E49B}" srcOrd="0" destOrd="0" parTransId="{C23A3C17-9B2B-4E04-AE35-2475B506BA54}" sibTransId="{59EB8449-5D73-4401-9D37-816783D97CD0}"/>
    <dgm:cxn modelId="{02D0292E-7B5F-4134-88F4-76AB762CE50E}" srcId="{1157F80B-7A29-4391-AC1C-619B68E96AE9}" destId="{47442A77-3403-4E9B-9912-D23946C0E396}" srcOrd="0" destOrd="0" parTransId="{A3BFD487-913B-4B75-AD89-621976FDA57C}" sibTransId="{DDA537CB-DD92-40DD-B4DE-36FACD196455}"/>
    <dgm:cxn modelId="{BCED48F4-0C49-427F-802B-01D241B842F7}" type="presOf" srcId="{C23A3C17-9B2B-4E04-AE35-2475B506BA54}" destId="{C18D1F26-A11A-4FB4-B4E9-4363DDDF6249}" srcOrd="0" destOrd="0" presId="urn:microsoft.com/office/officeart/2005/8/layout/orgChart1"/>
    <dgm:cxn modelId="{282C1BC6-E252-411A-A552-F2FB32964AD1}" type="presOf" srcId="{47442A77-3403-4E9B-9912-D23946C0E396}" destId="{224C831A-5923-4580-93CC-395190CA7EE5}" srcOrd="0" destOrd="0" presId="urn:microsoft.com/office/officeart/2005/8/layout/orgChart1"/>
    <dgm:cxn modelId="{5DDB9B91-DC77-4904-AE1D-9286C9287E36}" type="presOf" srcId="{590B5127-CFD7-4E7F-ADAE-192D7923655D}" destId="{AB22D8C5-71F5-442D-8100-96AE29FFA731}" srcOrd="0" destOrd="0" presId="urn:microsoft.com/office/officeart/2005/8/layout/orgChart1"/>
    <dgm:cxn modelId="{61BC05FA-5BEE-4E99-8E46-18990E270AA9}" type="presOf" srcId="{15FEE70F-E825-4B42-86EB-1A010D94C630}" destId="{A9DD1938-79C5-43DE-98D7-22FA9EC797C2}" srcOrd="1" destOrd="0" presId="urn:microsoft.com/office/officeart/2005/8/layout/orgChart1"/>
    <dgm:cxn modelId="{F9262D1C-1803-452E-BC92-4CFD04B5D403}" srcId="{E7F02BA3-A4CA-41A0-BFBD-D647B769CFB4}" destId="{15FEE70F-E825-4B42-86EB-1A010D94C630}" srcOrd="0" destOrd="0" parTransId="{B0F2EB1C-87C4-4A5D-9CB0-F392DCB44280}" sibTransId="{9DEB621E-6554-4746-AD51-1D3E77AF80DB}"/>
    <dgm:cxn modelId="{5D717C2B-B906-4720-86CC-0ABFBA3116E5}" type="presOf" srcId="{1157F80B-7A29-4391-AC1C-619B68E96AE9}" destId="{8FBFFFA2-6EFA-4444-B135-C3DCC85E8F12}" srcOrd="1" destOrd="0" presId="urn:microsoft.com/office/officeart/2005/8/layout/orgChart1"/>
    <dgm:cxn modelId="{99579483-4D2E-448E-A253-3268EF8D7C91}" type="presOf" srcId="{47442A77-3403-4E9B-9912-D23946C0E396}" destId="{7FF83335-FD0B-4A90-936B-6466216A729E}" srcOrd="1" destOrd="0" presId="urn:microsoft.com/office/officeart/2005/8/layout/orgChart1"/>
    <dgm:cxn modelId="{6362389F-F9AF-4184-82B8-36E2BE8ECFD7}" type="presOf" srcId="{590B5127-CFD7-4E7F-ADAE-192D7923655D}" destId="{A1DA88F4-A848-451B-B394-37C4E4F97721}" srcOrd="1" destOrd="0" presId="urn:microsoft.com/office/officeart/2005/8/layout/orgChart1"/>
    <dgm:cxn modelId="{3449ECF8-A0D7-4486-9A94-C8E29103AE7E}" type="presOf" srcId="{B7FA968A-28EC-4885-B673-B735E2D2F944}" destId="{E660E304-56D1-4336-86D0-E2385DFA091D}" srcOrd="0" destOrd="0" presId="urn:microsoft.com/office/officeart/2005/8/layout/orgChart1"/>
    <dgm:cxn modelId="{84788FE6-F8C6-47C2-BD24-7218E9827904}" type="presOf" srcId="{E7F02BA3-A4CA-41A0-BFBD-D647B769CFB4}" destId="{B33C9C8E-9E5A-416A-859B-BE2488A41DD3}" srcOrd="1" destOrd="0" presId="urn:microsoft.com/office/officeart/2005/8/layout/orgChart1"/>
    <dgm:cxn modelId="{37160845-8B59-4343-98B9-C9ABC6FC92F8}" type="presOf" srcId="{A3380FEC-62B0-41D9-A5AE-5DD7AA3CB1D8}" destId="{B7A29791-7CF9-47EA-B3D1-776B27586B91}" srcOrd="0" destOrd="0" presId="urn:microsoft.com/office/officeart/2005/8/layout/orgChart1"/>
    <dgm:cxn modelId="{E72B3BF3-46C8-46F8-B539-9A6E8F9ADE72}" type="presOf" srcId="{8DCEA292-88F4-49B2-92E8-FF20E4DB3C3D}" destId="{3B132503-46E2-4D56-8003-79485B4DF3F0}" srcOrd="0" destOrd="0" presId="urn:microsoft.com/office/officeart/2005/8/layout/orgChart1"/>
    <dgm:cxn modelId="{A01023EF-3CFB-473F-9EBD-2CB2705D5F99}" srcId="{6491D216-F5DF-4425-8CA5-38C459FD9E38}" destId="{8DCEA292-88F4-49B2-92E8-FF20E4DB3C3D}" srcOrd="0" destOrd="0" parTransId="{B7FA968A-28EC-4885-B673-B735E2D2F944}" sibTransId="{C7E18ECA-8CC1-4BBA-913D-B80CF6E99B4B}"/>
    <dgm:cxn modelId="{5D5C850C-3500-4F32-B518-924B686DBD4A}" type="presOf" srcId="{C22F7416-4A4F-40DF-9E63-54F72CF2CAEB}" destId="{A194A9C4-FA92-40C3-A06F-8D9BBCFB4FAE}" srcOrd="0" destOrd="0" presId="urn:microsoft.com/office/officeart/2005/8/layout/orgChart1"/>
    <dgm:cxn modelId="{3EF8B51F-606E-4DFF-8066-7EEABD9134A4}" type="presParOf" srcId="{1044EF19-6169-490E-9D7B-0C339FC6D468}" destId="{EAA77075-4140-4A66-A883-9BD192E27362}" srcOrd="0" destOrd="0" presId="urn:microsoft.com/office/officeart/2005/8/layout/orgChart1"/>
    <dgm:cxn modelId="{85386DA0-9F54-49B6-9B0B-742695C70B18}" type="presParOf" srcId="{EAA77075-4140-4A66-A883-9BD192E27362}" destId="{90560F16-9F9A-47D5-9D45-B6D47EA03803}" srcOrd="0" destOrd="0" presId="urn:microsoft.com/office/officeart/2005/8/layout/orgChart1"/>
    <dgm:cxn modelId="{8A56B9DB-3D2D-49DB-BB1B-5AEB9BEB5701}" type="presParOf" srcId="{90560F16-9F9A-47D5-9D45-B6D47EA03803}" destId="{C9322402-BC84-44B2-9404-514F1841DBE4}" srcOrd="0" destOrd="0" presId="urn:microsoft.com/office/officeart/2005/8/layout/orgChart1"/>
    <dgm:cxn modelId="{F908AB36-1FEF-4782-A639-6E1260562E17}" type="presParOf" srcId="{90560F16-9F9A-47D5-9D45-B6D47EA03803}" destId="{9C27D955-664F-4A86-8974-3D0FB07AF522}" srcOrd="1" destOrd="0" presId="urn:microsoft.com/office/officeart/2005/8/layout/orgChart1"/>
    <dgm:cxn modelId="{D694AF20-EEE1-465C-A24F-1DA9A250F75E}" type="presParOf" srcId="{EAA77075-4140-4A66-A883-9BD192E27362}" destId="{AC11FF8D-AFFE-435E-A1C1-CA868557F2E5}" srcOrd="1" destOrd="0" presId="urn:microsoft.com/office/officeart/2005/8/layout/orgChart1"/>
    <dgm:cxn modelId="{69113B93-0F36-42EA-ACF0-BCBD9AB47FD4}" type="presParOf" srcId="{AC11FF8D-AFFE-435E-A1C1-CA868557F2E5}" destId="{E660E304-56D1-4336-86D0-E2385DFA091D}" srcOrd="0" destOrd="0" presId="urn:microsoft.com/office/officeart/2005/8/layout/orgChart1"/>
    <dgm:cxn modelId="{96F72554-81D2-4370-AB5C-40FEC0AEABB9}" type="presParOf" srcId="{AC11FF8D-AFFE-435E-A1C1-CA868557F2E5}" destId="{3B4AF7F4-C1A1-47EF-89CC-56C32D8BF250}" srcOrd="1" destOrd="0" presId="urn:microsoft.com/office/officeart/2005/8/layout/orgChart1"/>
    <dgm:cxn modelId="{A2459BB3-61A8-4198-BEC9-D4D126BBA179}" type="presParOf" srcId="{3B4AF7F4-C1A1-47EF-89CC-56C32D8BF250}" destId="{FAFB30C0-ED42-4D7B-9875-F6C43B816431}" srcOrd="0" destOrd="0" presId="urn:microsoft.com/office/officeart/2005/8/layout/orgChart1"/>
    <dgm:cxn modelId="{DD36991A-356C-4FA8-A114-7525F467811F}" type="presParOf" srcId="{FAFB30C0-ED42-4D7B-9875-F6C43B816431}" destId="{3B132503-46E2-4D56-8003-79485B4DF3F0}" srcOrd="0" destOrd="0" presId="urn:microsoft.com/office/officeart/2005/8/layout/orgChart1"/>
    <dgm:cxn modelId="{86E0E510-3CF4-4D21-9436-9C427AF26E9B}" type="presParOf" srcId="{FAFB30C0-ED42-4D7B-9875-F6C43B816431}" destId="{7F13D623-2E78-4608-9F07-FB59016096C2}" srcOrd="1" destOrd="0" presId="urn:microsoft.com/office/officeart/2005/8/layout/orgChart1"/>
    <dgm:cxn modelId="{BA7EE5BE-569D-414A-92A4-A282F0D1544D}" type="presParOf" srcId="{3B4AF7F4-C1A1-47EF-89CC-56C32D8BF250}" destId="{8E9280BB-B50B-46C0-99ED-A8F61FE588CE}" srcOrd="1" destOrd="0" presId="urn:microsoft.com/office/officeart/2005/8/layout/orgChart1"/>
    <dgm:cxn modelId="{2306DD1D-99ED-4C0D-9AF0-3A0D5C2ADC2E}" type="presParOf" srcId="{8E9280BB-B50B-46C0-99ED-A8F61FE588CE}" destId="{C18D1F26-A11A-4FB4-B4E9-4363DDDF6249}" srcOrd="0" destOrd="0" presId="urn:microsoft.com/office/officeart/2005/8/layout/orgChart1"/>
    <dgm:cxn modelId="{61705726-4B12-4705-A54B-899CF4A1BF1E}" type="presParOf" srcId="{8E9280BB-B50B-46C0-99ED-A8F61FE588CE}" destId="{80269377-435B-4E2A-8FFC-E14350AAEBA0}" srcOrd="1" destOrd="0" presId="urn:microsoft.com/office/officeart/2005/8/layout/orgChart1"/>
    <dgm:cxn modelId="{EF8E2367-1CCA-413A-806B-F69701F0533E}" type="presParOf" srcId="{80269377-435B-4E2A-8FFC-E14350AAEBA0}" destId="{5F386DE9-6652-420C-8E34-097293E00F01}" srcOrd="0" destOrd="0" presId="urn:microsoft.com/office/officeart/2005/8/layout/orgChart1"/>
    <dgm:cxn modelId="{EBA6D5B8-72F6-4883-8D13-98A68DD9B6DF}" type="presParOf" srcId="{5F386DE9-6652-420C-8E34-097293E00F01}" destId="{C0E16259-59C6-474B-9F75-45354E6A2AD1}" srcOrd="0" destOrd="0" presId="urn:microsoft.com/office/officeart/2005/8/layout/orgChart1"/>
    <dgm:cxn modelId="{C46698A8-3005-40CA-B306-47BA2AD33DF0}" type="presParOf" srcId="{5F386DE9-6652-420C-8E34-097293E00F01}" destId="{8A0E5A3C-F44C-4E52-954D-56134F60CFD0}" srcOrd="1" destOrd="0" presId="urn:microsoft.com/office/officeart/2005/8/layout/orgChart1"/>
    <dgm:cxn modelId="{D2FEB4B2-CD1D-42E6-8D02-B15DD57A2BBD}" type="presParOf" srcId="{80269377-435B-4E2A-8FFC-E14350AAEBA0}" destId="{A3F1A308-7A68-4BC4-B778-A9F358795200}" srcOrd="1" destOrd="0" presId="urn:microsoft.com/office/officeart/2005/8/layout/orgChart1"/>
    <dgm:cxn modelId="{ABA4DB63-A62D-4E28-BA33-2AA09947C6F6}" type="presParOf" srcId="{80269377-435B-4E2A-8FFC-E14350AAEBA0}" destId="{9DD70F84-BDB0-4894-905C-2FB1D381208E}" srcOrd="2" destOrd="0" presId="urn:microsoft.com/office/officeart/2005/8/layout/orgChart1"/>
    <dgm:cxn modelId="{0400A938-88E2-4D8A-ACED-4D6F0525DF40}" type="presParOf" srcId="{3B4AF7F4-C1A1-47EF-89CC-56C32D8BF250}" destId="{C748336C-0840-4011-89FD-F6255EF291F8}" srcOrd="2" destOrd="0" presId="urn:microsoft.com/office/officeart/2005/8/layout/orgChart1"/>
    <dgm:cxn modelId="{E6B213E9-36EE-4B14-97F6-B0F30D9714F2}" type="presParOf" srcId="{AC11FF8D-AFFE-435E-A1C1-CA868557F2E5}" destId="{A194A9C4-FA92-40C3-A06F-8D9BBCFB4FAE}" srcOrd="2" destOrd="0" presId="urn:microsoft.com/office/officeart/2005/8/layout/orgChart1"/>
    <dgm:cxn modelId="{0474DB2B-67FA-4A4B-BC0C-457AAA8746B0}" type="presParOf" srcId="{AC11FF8D-AFFE-435E-A1C1-CA868557F2E5}" destId="{17522819-D28F-4901-B112-2FE6BE275192}" srcOrd="3" destOrd="0" presId="urn:microsoft.com/office/officeart/2005/8/layout/orgChart1"/>
    <dgm:cxn modelId="{DFD7D260-E573-40C3-A82B-82BA80CC9F7E}" type="presParOf" srcId="{17522819-D28F-4901-B112-2FE6BE275192}" destId="{3607E2D1-691B-4E7F-A0EF-22FE33D9D8F3}" srcOrd="0" destOrd="0" presId="urn:microsoft.com/office/officeart/2005/8/layout/orgChart1"/>
    <dgm:cxn modelId="{4309ACA9-C347-455D-9B75-6C469EDC612D}" type="presParOf" srcId="{3607E2D1-691B-4E7F-A0EF-22FE33D9D8F3}" destId="{D60837D1-FFCA-4715-BA31-9245EDA88BF4}" srcOrd="0" destOrd="0" presId="urn:microsoft.com/office/officeart/2005/8/layout/orgChart1"/>
    <dgm:cxn modelId="{1740925E-EBC6-4FF4-B48F-A836939752EE}" type="presParOf" srcId="{3607E2D1-691B-4E7F-A0EF-22FE33D9D8F3}" destId="{B33C9C8E-9E5A-416A-859B-BE2488A41DD3}" srcOrd="1" destOrd="0" presId="urn:microsoft.com/office/officeart/2005/8/layout/orgChart1"/>
    <dgm:cxn modelId="{0E1D2518-E9E2-40BB-BA77-247D3813CF52}" type="presParOf" srcId="{17522819-D28F-4901-B112-2FE6BE275192}" destId="{AE7AA899-6B42-4081-845E-E81D17A939AA}" srcOrd="1" destOrd="0" presId="urn:microsoft.com/office/officeart/2005/8/layout/orgChart1"/>
    <dgm:cxn modelId="{F50B4AE0-3B4D-4A4A-873D-35482B393B85}" type="presParOf" srcId="{AE7AA899-6B42-4081-845E-E81D17A939AA}" destId="{194B35BB-F01C-4886-BB79-72F2989D6878}" srcOrd="0" destOrd="0" presId="urn:microsoft.com/office/officeart/2005/8/layout/orgChart1"/>
    <dgm:cxn modelId="{EB52BBC4-F43D-4107-BD5E-A699A594E2EE}" type="presParOf" srcId="{AE7AA899-6B42-4081-845E-E81D17A939AA}" destId="{58437BC7-784A-4796-86CD-3CDC97E7A72E}" srcOrd="1" destOrd="0" presId="urn:microsoft.com/office/officeart/2005/8/layout/orgChart1"/>
    <dgm:cxn modelId="{882DD0FC-0AFA-4234-81F0-220F3DA93789}" type="presParOf" srcId="{58437BC7-784A-4796-86CD-3CDC97E7A72E}" destId="{6959B7E6-E43E-40DA-B380-3D8A38444B09}" srcOrd="0" destOrd="0" presId="urn:microsoft.com/office/officeart/2005/8/layout/orgChart1"/>
    <dgm:cxn modelId="{2B07A47E-57DE-4EB2-B361-1A542397CBC6}" type="presParOf" srcId="{6959B7E6-E43E-40DA-B380-3D8A38444B09}" destId="{0C9D5E63-E76A-4BA1-AB9E-A99F529BB2B8}" srcOrd="0" destOrd="0" presId="urn:microsoft.com/office/officeart/2005/8/layout/orgChart1"/>
    <dgm:cxn modelId="{E88D7292-D6AF-43B5-A3D8-D356051CF341}" type="presParOf" srcId="{6959B7E6-E43E-40DA-B380-3D8A38444B09}" destId="{A9DD1938-79C5-43DE-98D7-22FA9EC797C2}" srcOrd="1" destOrd="0" presId="urn:microsoft.com/office/officeart/2005/8/layout/orgChart1"/>
    <dgm:cxn modelId="{2A7E08ED-AE1B-41E1-9DDF-E696519A24D7}" type="presParOf" srcId="{58437BC7-784A-4796-86CD-3CDC97E7A72E}" destId="{D2637519-1330-4EC2-A261-4299A69E2492}" srcOrd="1" destOrd="0" presId="urn:microsoft.com/office/officeart/2005/8/layout/orgChart1"/>
    <dgm:cxn modelId="{5AF0188B-DD40-4C17-8FE7-79FF36D68F25}" type="presParOf" srcId="{58437BC7-784A-4796-86CD-3CDC97E7A72E}" destId="{92F9AFD3-D424-4071-8CAF-ADD8A97A8892}" srcOrd="2" destOrd="0" presId="urn:microsoft.com/office/officeart/2005/8/layout/orgChart1"/>
    <dgm:cxn modelId="{43FDA6C9-56AA-4F90-BACC-D710B7F97CB5}" type="presParOf" srcId="{17522819-D28F-4901-B112-2FE6BE275192}" destId="{138DB6BC-FDA0-45F2-ABB9-AC1D57A02848}" srcOrd="2" destOrd="0" presId="urn:microsoft.com/office/officeart/2005/8/layout/orgChart1"/>
    <dgm:cxn modelId="{869EA304-36BA-4CF9-A94D-FDD9F6956A5C}" type="presParOf" srcId="{AC11FF8D-AFFE-435E-A1C1-CA868557F2E5}" destId="{B7A29791-7CF9-47EA-B3D1-776B27586B91}" srcOrd="4" destOrd="0" presId="urn:microsoft.com/office/officeart/2005/8/layout/orgChart1"/>
    <dgm:cxn modelId="{874F8149-6ACD-4833-92BE-D1160D8A02B4}" type="presParOf" srcId="{AC11FF8D-AFFE-435E-A1C1-CA868557F2E5}" destId="{8E9275E0-F754-4443-8845-7C5899C34EA6}" srcOrd="5" destOrd="0" presId="urn:microsoft.com/office/officeart/2005/8/layout/orgChart1"/>
    <dgm:cxn modelId="{6C035BBD-3B6C-49BC-ABBD-03E0469134E1}" type="presParOf" srcId="{8E9275E0-F754-4443-8845-7C5899C34EA6}" destId="{BDD3D7BF-0B14-4412-9465-A94169647E7F}" srcOrd="0" destOrd="0" presId="urn:microsoft.com/office/officeart/2005/8/layout/orgChart1"/>
    <dgm:cxn modelId="{504445ED-BC0E-43D8-9CE2-9BCDE566123C}" type="presParOf" srcId="{BDD3D7BF-0B14-4412-9465-A94169647E7F}" destId="{020CEB12-EE94-4672-949D-4BD307257134}" srcOrd="0" destOrd="0" presId="urn:microsoft.com/office/officeart/2005/8/layout/orgChart1"/>
    <dgm:cxn modelId="{7D1D9AA7-D1AC-4EB8-80B9-9EFDCF09F32D}" type="presParOf" srcId="{BDD3D7BF-0B14-4412-9465-A94169647E7F}" destId="{8FBFFFA2-6EFA-4444-B135-C3DCC85E8F12}" srcOrd="1" destOrd="0" presId="urn:microsoft.com/office/officeart/2005/8/layout/orgChart1"/>
    <dgm:cxn modelId="{7DD4DC94-D3E7-423D-9EEA-64A572B0D6EE}" type="presParOf" srcId="{8E9275E0-F754-4443-8845-7C5899C34EA6}" destId="{48F9C75F-4811-468B-BEE6-F0EDDF0A01D8}" srcOrd="1" destOrd="0" presId="urn:microsoft.com/office/officeart/2005/8/layout/orgChart1"/>
    <dgm:cxn modelId="{EFC38B45-0567-4DFB-AD79-7BEBBE3A78EF}" type="presParOf" srcId="{48F9C75F-4811-468B-BEE6-F0EDDF0A01D8}" destId="{A5E08821-2618-414D-91C7-FD3047260181}" srcOrd="0" destOrd="0" presId="urn:microsoft.com/office/officeart/2005/8/layout/orgChart1"/>
    <dgm:cxn modelId="{B7F8849F-EB68-468C-8D2F-1779DE1BB752}" type="presParOf" srcId="{48F9C75F-4811-468B-BEE6-F0EDDF0A01D8}" destId="{5233B601-7DEB-44DD-909D-DCFF389CDCD2}" srcOrd="1" destOrd="0" presId="urn:microsoft.com/office/officeart/2005/8/layout/orgChart1"/>
    <dgm:cxn modelId="{EE1F4037-28E8-45AE-AFBB-5F431BEA27FF}" type="presParOf" srcId="{5233B601-7DEB-44DD-909D-DCFF389CDCD2}" destId="{AA32DBE7-BE0F-4BE7-AD92-058D71611ED4}" srcOrd="0" destOrd="0" presId="urn:microsoft.com/office/officeart/2005/8/layout/orgChart1"/>
    <dgm:cxn modelId="{5CCA0550-A81D-4E3D-9CC0-767D32559C58}" type="presParOf" srcId="{AA32DBE7-BE0F-4BE7-AD92-058D71611ED4}" destId="{224C831A-5923-4580-93CC-395190CA7EE5}" srcOrd="0" destOrd="0" presId="urn:microsoft.com/office/officeart/2005/8/layout/orgChart1"/>
    <dgm:cxn modelId="{7F3A915D-741E-4D0D-8DD2-775FBADD964F}" type="presParOf" srcId="{AA32DBE7-BE0F-4BE7-AD92-058D71611ED4}" destId="{7FF83335-FD0B-4A90-936B-6466216A729E}" srcOrd="1" destOrd="0" presId="urn:microsoft.com/office/officeart/2005/8/layout/orgChart1"/>
    <dgm:cxn modelId="{EA7C30AE-AACF-4CE3-A279-2CC33F2EFDAC}" type="presParOf" srcId="{5233B601-7DEB-44DD-909D-DCFF389CDCD2}" destId="{69ED7477-28D5-46E0-B0DA-40B781315802}" srcOrd="1" destOrd="0" presId="urn:microsoft.com/office/officeart/2005/8/layout/orgChart1"/>
    <dgm:cxn modelId="{E966D5F8-A190-49F9-88B2-D449110C1B0C}" type="presParOf" srcId="{5233B601-7DEB-44DD-909D-DCFF389CDCD2}" destId="{D4F3ED17-08A4-4ABF-9C78-D6B55EA0B05A}" srcOrd="2" destOrd="0" presId="urn:microsoft.com/office/officeart/2005/8/layout/orgChart1"/>
    <dgm:cxn modelId="{5678B338-79DC-421E-BF9D-54C599C46608}" type="presParOf" srcId="{8E9275E0-F754-4443-8845-7C5899C34EA6}" destId="{E5B9D9AD-7274-4B00-96DA-F6EE8D0A5530}" srcOrd="2" destOrd="0" presId="urn:microsoft.com/office/officeart/2005/8/layout/orgChart1"/>
    <dgm:cxn modelId="{3B056BD3-8F9D-4A00-97C1-114B38B7B665}" type="presParOf" srcId="{AC11FF8D-AFFE-435E-A1C1-CA868557F2E5}" destId="{655D568B-7438-4B57-BD44-E93DFD196FD8}" srcOrd="6" destOrd="0" presId="urn:microsoft.com/office/officeart/2005/8/layout/orgChart1"/>
    <dgm:cxn modelId="{AF745AB5-E38F-4538-BA9B-307675E1CBC1}" type="presParOf" srcId="{AC11FF8D-AFFE-435E-A1C1-CA868557F2E5}" destId="{BC661C20-4F6C-43CD-9314-6BCF92419677}" srcOrd="7" destOrd="0" presId="urn:microsoft.com/office/officeart/2005/8/layout/orgChart1"/>
    <dgm:cxn modelId="{1736E7E5-F37D-427D-813C-C8FE0F068223}" type="presParOf" srcId="{BC661C20-4F6C-43CD-9314-6BCF92419677}" destId="{AEEA746C-E25A-4011-BA43-171E1CFA16A2}" srcOrd="0" destOrd="0" presId="urn:microsoft.com/office/officeart/2005/8/layout/orgChart1"/>
    <dgm:cxn modelId="{B337C1F6-09B1-46FC-AB35-0B88A92FC21F}" type="presParOf" srcId="{AEEA746C-E25A-4011-BA43-171E1CFA16A2}" destId="{0DD8B206-6DEF-4ABE-93F6-CDAF9CBE32D5}" srcOrd="0" destOrd="0" presId="urn:microsoft.com/office/officeart/2005/8/layout/orgChart1"/>
    <dgm:cxn modelId="{49388D2D-4CA2-4D69-BBB8-DA28EFE6FEDC}" type="presParOf" srcId="{AEEA746C-E25A-4011-BA43-171E1CFA16A2}" destId="{1992037A-1663-4364-9C8E-DD6C1A395775}" srcOrd="1" destOrd="0" presId="urn:microsoft.com/office/officeart/2005/8/layout/orgChart1"/>
    <dgm:cxn modelId="{6E718F51-D48C-43C2-B128-555FC77B2F76}" type="presParOf" srcId="{BC661C20-4F6C-43CD-9314-6BCF92419677}" destId="{A23BC2CD-C021-4B45-95B2-EF17BD865F8F}" srcOrd="1" destOrd="0" presId="urn:microsoft.com/office/officeart/2005/8/layout/orgChart1"/>
    <dgm:cxn modelId="{C0EFDE82-1E5F-4913-9077-138E4C6AE500}" type="presParOf" srcId="{A23BC2CD-C021-4B45-95B2-EF17BD865F8F}" destId="{FC364460-390D-41EE-B638-CE8CF98C5A4D}" srcOrd="0" destOrd="0" presId="urn:microsoft.com/office/officeart/2005/8/layout/orgChart1"/>
    <dgm:cxn modelId="{AB85AE63-1304-4F8F-8BC7-BF76A772208A}" type="presParOf" srcId="{A23BC2CD-C021-4B45-95B2-EF17BD865F8F}" destId="{1EB7F208-840E-419F-BA62-327312973882}" srcOrd="1" destOrd="0" presId="urn:microsoft.com/office/officeart/2005/8/layout/orgChart1"/>
    <dgm:cxn modelId="{A165FA93-6493-45B3-A819-6887F303D6B6}" type="presParOf" srcId="{1EB7F208-840E-419F-BA62-327312973882}" destId="{7E273AB7-5E62-4C06-AC29-A5AB5927B119}" srcOrd="0" destOrd="0" presId="urn:microsoft.com/office/officeart/2005/8/layout/orgChart1"/>
    <dgm:cxn modelId="{35A263EC-CF6F-4B91-9732-138C48738CBD}" type="presParOf" srcId="{7E273AB7-5E62-4C06-AC29-A5AB5927B119}" destId="{AB22D8C5-71F5-442D-8100-96AE29FFA731}" srcOrd="0" destOrd="0" presId="urn:microsoft.com/office/officeart/2005/8/layout/orgChart1"/>
    <dgm:cxn modelId="{8F0AB498-61F8-4671-B051-E118B377516E}" type="presParOf" srcId="{7E273AB7-5E62-4C06-AC29-A5AB5927B119}" destId="{A1DA88F4-A848-451B-B394-37C4E4F97721}" srcOrd="1" destOrd="0" presId="urn:microsoft.com/office/officeart/2005/8/layout/orgChart1"/>
    <dgm:cxn modelId="{314A40A6-B7C1-4BE1-9678-4014CA9CB6B6}" type="presParOf" srcId="{1EB7F208-840E-419F-BA62-327312973882}" destId="{EDA9BD61-F0DB-497B-8702-C8B48ADF06ED}" srcOrd="1" destOrd="0" presId="urn:microsoft.com/office/officeart/2005/8/layout/orgChart1"/>
    <dgm:cxn modelId="{DFBE18A2-EEDF-47D1-A760-0D8DD0BDBBD7}" type="presParOf" srcId="{1EB7F208-840E-419F-BA62-327312973882}" destId="{F97D19C0-FD47-4859-B7A2-0607A6DB185B}" srcOrd="2" destOrd="0" presId="urn:microsoft.com/office/officeart/2005/8/layout/orgChart1"/>
    <dgm:cxn modelId="{B8A96145-D1C2-4046-AA73-7B83BB1F2899}" type="presParOf" srcId="{BC661C20-4F6C-43CD-9314-6BCF92419677}" destId="{A598088D-6DC2-4D59-8212-60A9308E1257}" srcOrd="2" destOrd="0" presId="urn:microsoft.com/office/officeart/2005/8/layout/orgChart1"/>
    <dgm:cxn modelId="{93F2448D-6C71-495D-BD51-CD5001331E33}" type="presParOf" srcId="{EAA77075-4140-4A66-A883-9BD192E27362}" destId="{ADD7579A-FE29-4CE2-86EB-DFCB291E0E1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FEFC63-0D0D-4C5D-B524-F917D243CC4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E441B1-62CF-405A-A1E9-D38BDBBAD0CD}">
      <dgm:prSet phldrT="[Text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1" dirty="0">
              <a:latin typeface="Times New Roman" pitchFamily="18" charset="0"/>
              <a:cs typeface="Times New Roman" pitchFamily="18" charset="0"/>
            </a:rPr>
            <a:t>Granite</a:t>
          </a:r>
        </a:p>
      </dgm:t>
    </dgm:pt>
    <dgm:pt modelId="{A0D9B68D-A988-4FAA-9325-BA7CC1E43EC4}" type="parTrans" cxnId="{84B24FD5-A1B4-48A5-837E-C8304E38CF0A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80A4CF6C-E781-4CB2-A27B-A87D1C08FD14}" type="sibTrans" cxnId="{84B24FD5-A1B4-48A5-837E-C8304E38CF0A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CEB9BB00-D928-4E15-9636-DC8389136DEC}">
      <dgm:prSet phldrT="[Text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gm:t>
    </dgm:pt>
    <dgm:pt modelId="{2FA5413C-A1E9-4BF1-A97B-E5A1C3F14AB8}" type="parTrans" cxnId="{67E2F710-1357-4796-9A97-2B0FECCCE4EC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081636AC-05C3-4C69-816C-797DC85A0C7D}" type="sibTrans" cxnId="{67E2F710-1357-4796-9A97-2B0FECCCE4EC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3E154A65-86EE-4CAE-9F80-5EA6357F4FD3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1" dirty="0">
              <a:latin typeface="Times New Roman" pitchFamily="18" charset="0"/>
              <a:cs typeface="Times New Roman" pitchFamily="18" charset="0"/>
            </a:rPr>
            <a:t>UNR</a:t>
          </a:r>
        </a:p>
      </dgm:t>
    </dgm:pt>
    <dgm:pt modelId="{9438A9A0-B7CF-42D7-BD6B-F1E88C125587}" type="parTrans" cxnId="{304056E4-168E-4B4B-ABA5-A76EF8734CDF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42F2A3B0-2C45-45AD-BAA3-1C36EC5671F9}" type="sibTrans" cxnId="{304056E4-168E-4B4B-ABA5-A76EF8734CDF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80DD6C03-C636-48C6-A24F-F187E51E719B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gm:t>
    </dgm:pt>
    <dgm:pt modelId="{6BACFBE8-F1C4-42DF-A634-D4B89EC736D0}" type="parTrans" cxnId="{FCB77AA0-7B5A-43BC-9980-7C0093C06690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9F2276D7-F980-48B1-821D-6C8E94E01FC1}" type="sibTrans" cxnId="{FCB77AA0-7B5A-43BC-9980-7C0093C06690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47085ED2-8687-4506-ADCB-D4B2C526A215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0" dirty="0">
              <a:latin typeface="Times New Roman" pitchFamily="18" charset="0"/>
              <a:cs typeface="Times New Roman" pitchFamily="18" charset="0"/>
            </a:rPr>
            <a:t>Mechanical Properties</a:t>
          </a:r>
        </a:p>
      </dgm:t>
    </dgm:pt>
    <dgm:pt modelId="{15C7241F-7E2B-46FE-B346-D56BFA2DF34E}" type="parTrans" cxnId="{25B78619-E7B2-453F-B306-09A4B50C70F8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F7418B77-97B2-47FC-92EB-6B60FDD58EF9}" type="sibTrans" cxnId="{25B78619-E7B2-453F-B306-09A4B50C70F8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58BB03CC-9AAC-420B-9FF9-40B2F463C8B1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0" dirty="0" smtClean="0">
              <a:latin typeface="Times New Roman" pitchFamily="18" charset="0"/>
              <a:cs typeface="Times New Roman" pitchFamily="18" charset="0"/>
            </a:rPr>
            <a:t>Binder </a:t>
          </a:r>
          <a:r>
            <a:rPr lang="en-US" sz="1400" b="0" dirty="0">
              <a:latin typeface="Times New Roman" pitchFamily="18" charset="0"/>
              <a:cs typeface="Times New Roman" pitchFamily="18" charset="0"/>
            </a:rPr>
            <a:t>Properties</a:t>
          </a:r>
        </a:p>
      </dgm:t>
    </dgm:pt>
    <dgm:pt modelId="{6F7D77B9-EA7E-4621-A693-89A7636F39F8}" type="parTrans" cxnId="{5BC9E87A-C8E9-4E31-9ED3-DDCF55E36897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8B892DA1-2D8B-4E92-9356-1D9CAACA3490}" type="sibTrans" cxnId="{5BC9E87A-C8E9-4E31-9ED3-DDCF55E36897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1DE59082-E73A-446A-8A22-53663255BD90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Curing </a:t>
          </a:r>
          <a:r>
            <a:rPr lang="en-US" sz="1400" dirty="0">
              <a:latin typeface="Times New Roman" pitchFamily="18" charset="0"/>
              <a:cs typeface="Times New Roman" pitchFamily="18" charset="0"/>
            </a:rPr>
            <a:t>at 250</a:t>
          </a:r>
          <a:r>
            <a:rPr lang="en-US" sz="1400" dirty="0">
              <a:latin typeface="Times New Roman" pitchFamily="18" charset="0"/>
              <a:cs typeface="Times New Roman" pitchFamily="18" charset="0"/>
              <a:sym typeface="Symbol"/>
            </a:rPr>
            <a:t></a:t>
          </a:r>
          <a:r>
            <a:rPr lang="en-US" sz="1400" dirty="0">
              <a:latin typeface="Times New Roman" pitchFamily="18" charset="0"/>
              <a:cs typeface="Times New Roman" pitchFamily="18" charset="0"/>
            </a:rPr>
            <a:t>F for: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0, 2, 4 &amp; 15 hrs</a:t>
          </a:r>
        </a:p>
      </dgm:t>
    </dgm:pt>
    <dgm:pt modelId="{8E31D700-9AB7-4808-9A8E-4FF01960C459}" type="parTrans" cxnId="{6689966C-13CB-4520-8A30-F2280D6061C5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A28DFAAD-CD91-49FA-A254-0AFFD8DCB59C}" type="sibTrans" cxnId="{6689966C-13CB-4520-8A30-F2280D6061C5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F0DC3AF7-2B61-4B42-8528-F755AB87D16A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1400" dirty="0" err="1">
              <a:latin typeface="Times New Roman" pitchFamily="18" charset="0"/>
              <a:cs typeface="Times New Roman" pitchFamily="18" charset="0"/>
            </a:rPr>
            <a:t>Gmm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- Marshal Air-Voids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- Marshal Stability &amp; Flow </a:t>
          </a:r>
        </a:p>
      </dgm:t>
    </dgm:pt>
    <dgm:pt modelId="{B81A0E19-BEAA-484D-8276-423995D54018}" type="parTrans" cxnId="{16D37DC2-9FB6-4EC4-B235-6BEC591E1C05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06965E78-4185-47B4-9226-72D093842C27}" type="sibTrans" cxnId="{16D37DC2-9FB6-4EC4-B235-6BEC591E1C05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4EC8D153-A6FF-448C-951C-2BD1A092D6B4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Curing at 250</a:t>
          </a:r>
          <a:r>
            <a:rPr lang="en-US" sz="1400" dirty="0" smtClean="0">
              <a:latin typeface="Times New Roman" pitchFamily="18" charset="0"/>
              <a:cs typeface="Times New Roman" pitchFamily="18" charset="0"/>
              <a:sym typeface="Symbol"/>
            </a:rPr>
            <a:t></a:t>
          </a: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F for</a:t>
          </a:r>
          <a:r>
            <a:rPr lang="en-US" sz="1400" dirty="0">
              <a:latin typeface="Times New Roman" pitchFamily="18" charset="0"/>
              <a:cs typeface="Times New Roman" pitchFamily="18" charset="0"/>
            </a:rPr>
            <a:t>: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4, 6, 8 &amp; 24 hrs</a:t>
          </a:r>
        </a:p>
      </dgm:t>
    </dgm:pt>
    <dgm:pt modelId="{9E21CB12-F71E-492C-8337-9F52BE4F2B5E}" type="parTrans" cxnId="{A3102F06-B451-4F90-92A8-99F6ED4E085C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4F87D502-89CB-41F4-B615-C000119C276E}" type="sibTrans" cxnId="{A3102F06-B451-4F90-92A8-99F6ED4E085C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E9349505-8D41-4176-BACD-04D2C7F9C290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Gyrations </a:t>
          </a:r>
          <a:r>
            <a:rPr lang="en-US" sz="1400" dirty="0">
              <a:latin typeface="Times New Roman" pitchFamily="18" charset="0"/>
              <a:cs typeface="Times New Roman" pitchFamily="18" charset="0"/>
            </a:rPr>
            <a:t>to 92% &amp; 98% Air-Voids @ 300 kPa (N92 &amp; N98)</a:t>
          </a:r>
        </a:p>
      </dgm:t>
    </dgm:pt>
    <dgm:pt modelId="{D31F8432-45B7-4230-9367-9ADBC9C87742}" type="parTrans" cxnId="{8CAA92AD-85F5-4CD8-81C7-AA0983ECF901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6DE43806-E986-43E4-8030-EECD284DFCDD}" type="sibTrans" cxnId="{8CAA92AD-85F5-4CD8-81C7-AA0983ECF901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189B2261-2152-4D4F-95E9-D01C628A6026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-Samples </a:t>
          </a:r>
          <a:r>
            <a:rPr lang="en-US" sz="1400" dirty="0">
              <a:latin typeface="Times New Roman" pitchFamily="18" charset="0"/>
              <a:cs typeface="Times New Roman" pitchFamily="18" charset="0"/>
            </a:rPr>
            <a:t>compacted </a:t>
          </a: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right-away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-Reheated Samples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</dgm:t>
    </dgm:pt>
    <dgm:pt modelId="{2418346A-5542-4AE1-82EC-972AFCEB5DE5}" type="parTrans" cxnId="{A402B2CC-1CFD-4A20-BC7F-C89DCB8173C1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9F4760CF-4611-4D8A-9464-6C5E6F03D0D5}" type="sibTrans" cxnId="{A402B2CC-1CFD-4A20-BC7F-C89DCB8173C1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2BB8D0DD-D2D9-4D71-8141-FED43AAF080A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- |E*| @ 0, </a:t>
          </a: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1 &amp; </a:t>
          </a:r>
          <a:r>
            <a:rPr lang="en-US" sz="1400" dirty="0">
              <a:latin typeface="Times New Roman" pitchFamily="18" charset="0"/>
              <a:cs typeface="Times New Roman" pitchFamily="18" charset="0"/>
            </a:rPr>
            <a:t>6 F-T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FN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- TSRST</a:t>
          </a:r>
        </a:p>
      </dgm:t>
    </dgm:pt>
    <dgm:pt modelId="{AAF8AA42-AA6B-4919-9A8A-A9A86D9F7F8D}" type="parTrans" cxnId="{F0FE997F-F166-4276-84B2-8245BBB50A22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AC60C869-6DB5-4EE5-8A9D-E21488F6018D}" type="sibTrans" cxnId="{F0FE997F-F166-4276-84B2-8245BBB50A22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7B3C95C5-A6F3-45F3-B2FC-9857A9B9F9A4}">
      <dgm:prSet phldrT="[Text]" custT="1"/>
      <dgm:spPr>
        <a:solidFill>
          <a:srgbClr val="7CBF33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Experimental Program (WMA, HMA-Lab) </a:t>
          </a:r>
          <a:endParaRPr lang="en-US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D3081C-2261-489F-B151-B9D19BE5BE6A}" type="sibTrans" cxnId="{846732C4-7797-4B75-B9F1-9927ED57B93A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166EFF4B-D583-40BD-B569-7C583D77A5B4}" type="parTrans" cxnId="{846732C4-7797-4B75-B9F1-9927ED57B93A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8A455A33-F211-4A43-A739-60136584D27E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Extracting/ Recovering binder</a:t>
          </a:r>
        </a:p>
      </dgm:t>
    </dgm:pt>
    <dgm:pt modelId="{272ADA33-7D9A-46D1-B13F-13CC61505354}" type="parTrans" cxnId="{2D27D36A-600F-4B43-9BF5-BD09CD43D292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FFF29895-1DB3-4A42-A5FF-9991AB4F5F17}" type="sibTrans" cxnId="{2D27D36A-600F-4B43-9BF5-BD09CD43D292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432DB9D1-B981-4115-A7BC-8E442D78F9C9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DSR, </a:t>
          </a:r>
          <a:r>
            <a:rPr lang="en-US" sz="1400" dirty="0">
              <a:latin typeface="Times New Roman" pitchFamily="18" charset="0"/>
              <a:cs typeface="Times New Roman" pitchFamily="18" charset="0"/>
            </a:rPr>
            <a:t>G*/sin</a:t>
          </a:r>
          <a:r>
            <a:rPr lang="en-US" sz="1400" dirty="0">
              <a:latin typeface="Times New Roman" pitchFamily="18" charset="0"/>
              <a:cs typeface="Times New Roman" pitchFamily="18" charset="0"/>
              <a:sym typeface="Symbol"/>
            </a:rPr>
            <a:t>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</dgm:t>
    </dgm:pt>
    <dgm:pt modelId="{CA1285AF-7D1E-4052-A7FA-3E40BD50B7E3}" type="parTrans" cxnId="{9E5EEF02-A2C1-4A2F-B5CF-C6C10084293F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30986BCD-A8E7-49FD-BF9A-A6C91BC3C266}" type="sibTrans" cxnId="{9E5EEF02-A2C1-4A2F-B5CF-C6C10084293F}">
      <dgm:prSet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029E425E-7C79-4B2B-AA77-447ABF53B1B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2D Image Processing</a:t>
          </a:r>
        </a:p>
      </dgm:t>
    </dgm:pt>
    <dgm:pt modelId="{644037FA-D398-46E3-996A-F0CE83ABF822}" type="parTrans" cxnId="{29B7C0AB-919F-4353-B743-31BF92FD37AA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400"/>
        </a:p>
      </dgm:t>
    </dgm:pt>
    <dgm:pt modelId="{349EE664-6A13-4E01-92E7-1389F9B00FEA}" type="sibTrans" cxnId="{29B7C0AB-919F-4353-B743-31BF92FD37AA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400"/>
        </a:p>
      </dgm:t>
    </dgm:pt>
    <dgm:pt modelId="{ACE3CCFE-6527-48F1-9998-DDEA7AD39BC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Times New Roman" pitchFamily="18" charset="0"/>
              <a:cs typeface="Times New Roman" pitchFamily="18" charset="0"/>
            </a:rPr>
            <a:t>-Aggregate Contact points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-Gradation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sz="1400" dirty="0">
            <a:latin typeface="Times New Roman" pitchFamily="18" charset="0"/>
            <a:cs typeface="Times New Roman" pitchFamily="18" charset="0"/>
          </a:endParaRPr>
        </a:p>
      </dgm:t>
    </dgm:pt>
    <dgm:pt modelId="{5D1017B7-9830-4F87-9C08-4E6C21D65D0F}" type="parTrans" cxnId="{0AFA21F4-DA6B-4BD5-88FA-0E04B711334B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400"/>
        </a:p>
      </dgm:t>
    </dgm:pt>
    <dgm:pt modelId="{A958D2ED-509A-4C57-8AA3-2DDF1D5018B0}" type="sibTrans" cxnId="{0AFA21F4-DA6B-4BD5-88FA-0E04B711334B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400"/>
        </a:p>
      </dgm:t>
    </dgm:pt>
    <dgm:pt modelId="{11012C3C-FB58-43DC-8332-7EE85B74A331}" type="pres">
      <dgm:prSet presAssocID="{92FEFC63-0D0D-4C5D-B524-F917D243CC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E1B2576-9C54-4A22-9710-0290E749BB17}" type="pres">
      <dgm:prSet presAssocID="{7B3C95C5-A6F3-45F3-B2FC-9857A9B9F9A4}" presName="hierRoot1" presStyleCnt="0"/>
      <dgm:spPr/>
    </dgm:pt>
    <dgm:pt modelId="{372E06FD-F015-485F-81BA-C8CDDCBDEB8C}" type="pres">
      <dgm:prSet presAssocID="{7B3C95C5-A6F3-45F3-B2FC-9857A9B9F9A4}" presName="composite" presStyleCnt="0"/>
      <dgm:spPr/>
    </dgm:pt>
    <dgm:pt modelId="{350AB61A-6938-43E1-BFAD-A66844082F04}" type="pres">
      <dgm:prSet presAssocID="{7B3C95C5-A6F3-45F3-B2FC-9857A9B9F9A4}" presName="background" presStyleLbl="node0" presStyleIdx="0" presStyleCnt="1"/>
      <dgm:spPr>
        <a:solidFill>
          <a:schemeClr val="bg1">
            <a:lumMod val="85000"/>
          </a:schemeClr>
        </a:solidFill>
      </dgm:spPr>
    </dgm:pt>
    <dgm:pt modelId="{DDD40DA1-F3AF-43EC-B25A-D76243FBDA93}" type="pres">
      <dgm:prSet presAssocID="{7B3C95C5-A6F3-45F3-B2FC-9857A9B9F9A4}" presName="text" presStyleLbl="fgAcc0" presStyleIdx="0" presStyleCnt="1" custScaleX="338987" custScaleY="677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0A1934-785B-472F-B7EB-00C1E8108B2A}" type="pres">
      <dgm:prSet presAssocID="{7B3C95C5-A6F3-45F3-B2FC-9857A9B9F9A4}" presName="hierChild2" presStyleCnt="0"/>
      <dgm:spPr/>
    </dgm:pt>
    <dgm:pt modelId="{6735F1EE-2975-4462-8C90-5750BB165E65}" type="pres">
      <dgm:prSet presAssocID="{A0D9B68D-A988-4FAA-9325-BA7CC1E43EC4}" presName="Name10" presStyleLbl="parChTrans1D2" presStyleIdx="0" presStyleCnt="2"/>
      <dgm:spPr/>
      <dgm:t>
        <a:bodyPr/>
        <a:lstStyle/>
        <a:p>
          <a:endParaRPr lang="en-US"/>
        </a:p>
      </dgm:t>
    </dgm:pt>
    <dgm:pt modelId="{D1F96EF2-0B96-4DB3-A1EE-CD94AD58C0D7}" type="pres">
      <dgm:prSet presAssocID="{B3E441B1-62CF-405A-A1E9-D38BDBBAD0CD}" presName="hierRoot2" presStyleCnt="0"/>
      <dgm:spPr/>
    </dgm:pt>
    <dgm:pt modelId="{D8274748-D47C-4248-B2D4-7005F388A624}" type="pres">
      <dgm:prSet presAssocID="{B3E441B1-62CF-405A-A1E9-D38BDBBAD0CD}" presName="composite2" presStyleCnt="0"/>
      <dgm:spPr/>
    </dgm:pt>
    <dgm:pt modelId="{4012D5CD-2CEF-472B-9BA5-7D05655561CC}" type="pres">
      <dgm:prSet presAssocID="{B3E441B1-62CF-405A-A1E9-D38BDBBAD0CD}" presName="background2" presStyleLbl="node2" presStyleIdx="0" presStyleCnt="2"/>
      <dgm:spPr>
        <a:solidFill>
          <a:schemeClr val="accent3">
            <a:lumMod val="60000"/>
            <a:lumOff val="40000"/>
          </a:schemeClr>
        </a:solidFill>
      </dgm:spPr>
    </dgm:pt>
    <dgm:pt modelId="{B8F26C25-1E5A-47C0-83A8-3399259D85DD}" type="pres">
      <dgm:prSet presAssocID="{B3E441B1-62CF-405A-A1E9-D38BDBBAD0CD}" presName="text2" presStyleLbl="fgAcc2" presStyleIdx="0" presStyleCnt="2" custScaleY="496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2CB28A-93D4-463B-98AF-4E4F2BC7B182}" type="pres">
      <dgm:prSet presAssocID="{B3E441B1-62CF-405A-A1E9-D38BDBBAD0CD}" presName="hierChild3" presStyleCnt="0"/>
      <dgm:spPr/>
    </dgm:pt>
    <dgm:pt modelId="{20BBF6C0-C649-46DF-92DB-3B6434DCAFC3}" type="pres">
      <dgm:prSet presAssocID="{2FA5413C-A1E9-4BF1-A97B-E5A1C3F14AB8}" presName="Name17" presStyleLbl="parChTrans1D3" presStyleIdx="0" presStyleCnt="5"/>
      <dgm:spPr/>
      <dgm:t>
        <a:bodyPr/>
        <a:lstStyle/>
        <a:p>
          <a:endParaRPr lang="en-US"/>
        </a:p>
      </dgm:t>
    </dgm:pt>
    <dgm:pt modelId="{9B54C073-F7F3-4F11-96AC-0B91408115B4}" type="pres">
      <dgm:prSet presAssocID="{CEB9BB00-D928-4E15-9636-DC8389136DEC}" presName="hierRoot3" presStyleCnt="0"/>
      <dgm:spPr/>
    </dgm:pt>
    <dgm:pt modelId="{4E5B1806-BE6E-4A61-BBE8-4DEC5ED1982C}" type="pres">
      <dgm:prSet presAssocID="{CEB9BB00-D928-4E15-9636-DC8389136DEC}" presName="composite3" presStyleCnt="0"/>
      <dgm:spPr/>
    </dgm:pt>
    <dgm:pt modelId="{547299D3-4CF4-4416-9F12-8001C6DB1645}" type="pres">
      <dgm:prSet presAssocID="{CEB9BB00-D928-4E15-9636-DC8389136DEC}" presName="background3" presStyleLbl="node3" presStyleIdx="0" presStyleCnt="5"/>
      <dgm:spPr>
        <a:solidFill>
          <a:schemeClr val="accent3">
            <a:lumMod val="60000"/>
            <a:lumOff val="40000"/>
          </a:schemeClr>
        </a:solidFill>
      </dgm:spPr>
    </dgm:pt>
    <dgm:pt modelId="{18AC14BC-A226-44D3-8F30-CC6484022F21}" type="pres">
      <dgm:prSet presAssocID="{CEB9BB00-D928-4E15-9636-DC8389136DEC}" presName="text3" presStyleLbl="fgAcc3" presStyleIdx="0" presStyleCnt="5" custScaleY="841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E3209B-3510-4E8C-98AF-DDFF0970145C}" type="pres">
      <dgm:prSet presAssocID="{CEB9BB00-D928-4E15-9636-DC8389136DEC}" presName="hierChild4" presStyleCnt="0"/>
      <dgm:spPr/>
    </dgm:pt>
    <dgm:pt modelId="{2C6CA782-3C89-4F40-9EB0-BE242F86D339}" type="pres">
      <dgm:prSet presAssocID="{8E31D700-9AB7-4808-9A8E-4FF01960C459}" presName="Name23" presStyleLbl="parChTrans1D4" presStyleIdx="0" presStyleCnt="9"/>
      <dgm:spPr/>
      <dgm:t>
        <a:bodyPr/>
        <a:lstStyle/>
        <a:p>
          <a:endParaRPr lang="en-US"/>
        </a:p>
      </dgm:t>
    </dgm:pt>
    <dgm:pt modelId="{852DA167-93D4-43BD-BA4D-1E3BBC3E6922}" type="pres">
      <dgm:prSet presAssocID="{1DE59082-E73A-446A-8A22-53663255BD90}" presName="hierRoot4" presStyleCnt="0"/>
      <dgm:spPr/>
    </dgm:pt>
    <dgm:pt modelId="{9B61B191-8F39-4B0E-8AB8-695A9A7796CE}" type="pres">
      <dgm:prSet presAssocID="{1DE59082-E73A-446A-8A22-53663255BD90}" presName="composite4" presStyleCnt="0"/>
      <dgm:spPr/>
    </dgm:pt>
    <dgm:pt modelId="{7A3F5E29-BDC8-4208-9BCC-54863A5A311F}" type="pres">
      <dgm:prSet presAssocID="{1DE59082-E73A-446A-8A22-53663255BD90}" presName="background4" presStyleLbl="node4" presStyleIdx="0" presStyleCnt="9"/>
      <dgm:spPr>
        <a:solidFill>
          <a:schemeClr val="accent3">
            <a:lumMod val="60000"/>
            <a:lumOff val="40000"/>
          </a:schemeClr>
        </a:solidFill>
      </dgm:spPr>
    </dgm:pt>
    <dgm:pt modelId="{C51D4858-6C4C-4CC5-9211-9AA00E82CA9A}" type="pres">
      <dgm:prSet presAssocID="{1DE59082-E73A-446A-8A22-53663255BD90}" presName="text4" presStyleLbl="fgAcc4" presStyleIdx="0" presStyleCnt="9" custScaleX="116482" custScaleY="1680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691942-BA74-4673-9CD8-00B48BA2111C}" type="pres">
      <dgm:prSet presAssocID="{1DE59082-E73A-446A-8A22-53663255BD90}" presName="hierChild5" presStyleCnt="0"/>
      <dgm:spPr/>
    </dgm:pt>
    <dgm:pt modelId="{EB271579-74D3-4A80-B9A3-6E2F30E78D00}" type="pres">
      <dgm:prSet presAssocID="{B81A0E19-BEAA-484D-8276-423995D54018}" presName="Name23" presStyleLbl="parChTrans1D4" presStyleIdx="1" presStyleCnt="9"/>
      <dgm:spPr/>
      <dgm:t>
        <a:bodyPr/>
        <a:lstStyle/>
        <a:p>
          <a:endParaRPr lang="en-US"/>
        </a:p>
      </dgm:t>
    </dgm:pt>
    <dgm:pt modelId="{E716A0B9-644E-458D-A6F9-42478DAAA281}" type="pres">
      <dgm:prSet presAssocID="{F0DC3AF7-2B61-4B42-8528-F755AB87D16A}" presName="hierRoot4" presStyleCnt="0"/>
      <dgm:spPr/>
    </dgm:pt>
    <dgm:pt modelId="{DC0D6445-A024-4EC2-86EE-54D14BA554DE}" type="pres">
      <dgm:prSet presAssocID="{F0DC3AF7-2B61-4B42-8528-F755AB87D16A}" presName="composite4" presStyleCnt="0"/>
      <dgm:spPr/>
    </dgm:pt>
    <dgm:pt modelId="{CFEA3B39-3538-4C49-99F3-6B5F30FB4E7E}" type="pres">
      <dgm:prSet presAssocID="{F0DC3AF7-2B61-4B42-8528-F755AB87D16A}" presName="background4" presStyleLbl="node4" presStyleIdx="1" presStyleCnt="9"/>
      <dgm:spPr>
        <a:solidFill>
          <a:schemeClr val="accent3">
            <a:lumMod val="60000"/>
            <a:lumOff val="40000"/>
          </a:schemeClr>
        </a:solidFill>
      </dgm:spPr>
    </dgm:pt>
    <dgm:pt modelId="{4CF9DC33-1325-4E16-95C3-1E9649E5FC30}" type="pres">
      <dgm:prSet presAssocID="{F0DC3AF7-2B61-4B42-8528-F755AB87D16A}" presName="text4" presStyleLbl="fgAcc4" presStyleIdx="1" presStyleCnt="9" custScaleX="166195" custScaleY="141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4F42D5-AEBC-475C-B6F6-A29B7DF1E13A}" type="pres">
      <dgm:prSet presAssocID="{F0DC3AF7-2B61-4B42-8528-F755AB87D16A}" presName="hierChild5" presStyleCnt="0"/>
      <dgm:spPr/>
    </dgm:pt>
    <dgm:pt modelId="{DF5E4D0A-AC95-4D5F-81AA-F64184B30507}" type="pres">
      <dgm:prSet presAssocID="{9438A9A0-B7CF-42D7-BD6B-F1E88C125587}" presName="Name10" presStyleLbl="parChTrans1D2" presStyleIdx="1" presStyleCnt="2"/>
      <dgm:spPr/>
      <dgm:t>
        <a:bodyPr/>
        <a:lstStyle/>
        <a:p>
          <a:endParaRPr lang="en-US"/>
        </a:p>
      </dgm:t>
    </dgm:pt>
    <dgm:pt modelId="{9232A8F3-ED8B-4DED-857A-0C12464CE5D8}" type="pres">
      <dgm:prSet presAssocID="{3E154A65-86EE-4CAE-9F80-5EA6357F4FD3}" presName="hierRoot2" presStyleCnt="0"/>
      <dgm:spPr/>
    </dgm:pt>
    <dgm:pt modelId="{18BA898A-F2AD-438A-B8BB-F297C90388A6}" type="pres">
      <dgm:prSet presAssocID="{3E154A65-86EE-4CAE-9F80-5EA6357F4FD3}" presName="composite2" presStyleCnt="0"/>
      <dgm:spPr/>
    </dgm:pt>
    <dgm:pt modelId="{29EA2740-DEE0-459C-86A0-8E2ECFD7FD4B}" type="pres">
      <dgm:prSet presAssocID="{3E154A65-86EE-4CAE-9F80-5EA6357F4FD3}" presName="background2" presStyleLbl="node2" presStyleIdx="1" presStyleCnt="2"/>
      <dgm:spPr/>
    </dgm:pt>
    <dgm:pt modelId="{B08683CD-7CE4-410B-B41D-07250B294110}" type="pres">
      <dgm:prSet presAssocID="{3E154A65-86EE-4CAE-9F80-5EA6357F4FD3}" presName="text2" presStyleLbl="fgAcc2" presStyleIdx="1" presStyleCnt="2" custScaleY="496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ABD36D-4A6C-4CCA-BD91-3E6D2B391B4D}" type="pres">
      <dgm:prSet presAssocID="{3E154A65-86EE-4CAE-9F80-5EA6357F4FD3}" presName="hierChild3" presStyleCnt="0"/>
      <dgm:spPr/>
    </dgm:pt>
    <dgm:pt modelId="{0EF8C9D2-91D4-4105-A1A8-87A233ED4278}" type="pres">
      <dgm:prSet presAssocID="{6BACFBE8-F1C4-42DF-A634-D4B89EC736D0}" presName="Name17" presStyleLbl="parChTrans1D3" presStyleIdx="1" presStyleCnt="5"/>
      <dgm:spPr/>
      <dgm:t>
        <a:bodyPr/>
        <a:lstStyle/>
        <a:p>
          <a:endParaRPr lang="en-US"/>
        </a:p>
      </dgm:t>
    </dgm:pt>
    <dgm:pt modelId="{F69FC8C8-6378-4C12-92D4-B78FCD54F3ED}" type="pres">
      <dgm:prSet presAssocID="{80DD6C03-C636-48C6-A24F-F187E51E719B}" presName="hierRoot3" presStyleCnt="0"/>
      <dgm:spPr/>
    </dgm:pt>
    <dgm:pt modelId="{E44D5E08-C0F9-4FD9-926F-2302F930CA4D}" type="pres">
      <dgm:prSet presAssocID="{80DD6C03-C636-48C6-A24F-F187E51E719B}" presName="composite3" presStyleCnt="0"/>
      <dgm:spPr/>
    </dgm:pt>
    <dgm:pt modelId="{C29EA9D5-CD4E-42A5-8B00-ADEF2570C7BF}" type="pres">
      <dgm:prSet presAssocID="{80DD6C03-C636-48C6-A24F-F187E51E719B}" presName="background3" presStyleLbl="node3" presStyleIdx="1" presStyleCnt="5"/>
      <dgm:spPr/>
    </dgm:pt>
    <dgm:pt modelId="{1C77DD3E-B87D-4C7C-8741-0AF4B9E8C06D}" type="pres">
      <dgm:prSet presAssocID="{80DD6C03-C636-48C6-A24F-F187E51E719B}" presName="text3" presStyleLbl="fgAcc3" presStyleIdx="1" presStyleCnt="5" custScaleX="113644" custScaleY="841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569EDD-E4F7-4DC0-B563-7ECE65EC6040}" type="pres">
      <dgm:prSet presAssocID="{80DD6C03-C636-48C6-A24F-F187E51E719B}" presName="hierChild4" presStyleCnt="0"/>
      <dgm:spPr/>
    </dgm:pt>
    <dgm:pt modelId="{7C62F5D0-9B6C-43E2-B06F-EC02852E1215}" type="pres">
      <dgm:prSet presAssocID="{9E21CB12-F71E-492C-8337-9F52BE4F2B5E}" presName="Name23" presStyleLbl="parChTrans1D4" presStyleIdx="2" presStyleCnt="9"/>
      <dgm:spPr/>
      <dgm:t>
        <a:bodyPr/>
        <a:lstStyle/>
        <a:p>
          <a:endParaRPr lang="en-US"/>
        </a:p>
      </dgm:t>
    </dgm:pt>
    <dgm:pt modelId="{09DE676B-47B3-46F6-9059-E5A998C3C7DE}" type="pres">
      <dgm:prSet presAssocID="{4EC8D153-A6FF-448C-951C-2BD1A092D6B4}" presName="hierRoot4" presStyleCnt="0"/>
      <dgm:spPr/>
    </dgm:pt>
    <dgm:pt modelId="{6BC6182B-D799-4C2A-B38D-5710C10D9513}" type="pres">
      <dgm:prSet presAssocID="{4EC8D153-A6FF-448C-951C-2BD1A092D6B4}" presName="composite4" presStyleCnt="0"/>
      <dgm:spPr/>
    </dgm:pt>
    <dgm:pt modelId="{07078DA3-9A35-44E6-958E-6674C12E59B3}" type="pres">
      <dgm:prSet presAssocID="{4EC8D153-A6FF-448C-951C-2BD1A092D6B4}" presName="background4" presStyleLbl="node4" presStyleIdx="2" presStyleCnt="9"/>
      <dgm:spPr/>
    </dgm:pt>
    <dgm:pt modelId="{7E498526-67A7-45E5-82D2-98186103C255}" type="pres">
      <dgm:prSet presAssocID="{4EC8D153-A6FF-448C-951C-2BD1A092D6B4}" presName="text4" presStyleLbl="fgAcc4" presStyleIdx="2" presStyleCnt="9" custScaleX="117711" custScaleY="1705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087D8E-D00F-4DC4-B5C2-CEBCCD2270DE}" type="pres">
      <dgm:prSet presAssocID="{4EC8D153-A6FF-448C-951C-2BD1A092D6B4}" presName="hierChild5" presStyleCnt="0"/>
      <dgm:spPr/>
    </dgm:pt>
    <dgm:pt modelId="{4BFCF4AF-E745-4835-8F45-F31A45BF7586}" type="pres">
      <dgm:prSet presAssocID="{D31F8432-45B7-4230-9367-9ADBC9C87742}" presName="Name23" presStyleLbl="parChTrans1D4" presStyleIdx="3" presStyleCnt="9"/>
      <dgm:spPr/>
      <dgm:t>
        <a:bodyPr/>
        <a:lstStyle/>
        <a:p>
          <a:endParaRPr lang="en-US"/>
        </a:p>
      </dgm:t>
    </dgm:pt>
    <dgm:pt modelId="{62C00622-86F7-41A3-9855-EC02AA20BDFA}" type="pres">
      <dgm:prSet presAssocID="{E9349505-8D41-4176-BACD-04D2C7F9C290}" presName="hierRoot4" presStyleCnt="0"/>
      <dgm:spPr/>
    </dgm:pt>
    <dgm:pt modelId="{D2A385A6-7268-4215-BE68-6506735B8534}" type="pres">
      <dgm:prSet presAssocID="{E9349505-8D41-4176-BACD-04D2C7F9C290}" presName="composite4" presStyleCnt="0"/>
      <dgm:spPr/>
    </dgm:pt>
    <dgm:pt modelId="{2E85F8E7-3CC7-48F0-B92D-D892DFFCAA24}" type="pres">
      <dgm:prSet presAssocID="{E9349505-8D41-4176-BACD-04D2C7F9C290}" presName="background4" presStyleLbl="node4" presStyleIdx="3" presStyleCnt="9"/>
      <dgm:spPr/>
    </dgm:pt>
    <dgm:pt modelId="{B37296F8-52BF-4634-98A4-89D644AF902A}" type="pres">
      <dgm:prSet presAssocID="{E9349505-8D41-4176-BACD-04D2C7F9C290}" presName="text4" presStyleLbl="fgAcc4" presStyleIdx="3" presStyleCnt="9" custScaleX="158098" custScaleY="1410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D15CEC-EBC7-44A2-B80D-4EDE0D2BC0FA}" type="pres">
      <dgm:prSet presAssocID="{E9349505-8D41-4176-BACD-04D2C7F9C290}" presName="hierChild5" presStyleCnt="0"/>
      <dgm:spPr/>
    </dgm:pt>
    <dgm:pt modelId="{556CD2E4-13EC-403D-A01E-BFA884B800F8}" type="pres">
      <dgm:prSet presAssocID="{15C7241F-7E2B-46FE-B346-D56BFA2DF34E}" presName="Name17" presStyleLbl="parChTrans1D3" presStyleIdx="2" presStyleCnt="5"/>
      <dgm:spPr/>
      <dgm:t>
        <a:bodyPr/>
        <a:lstStyle/>
        <a:p>
          <a:endParaRPr lang="en-US"/>
        </a:p>
      </dgm:t>
    </dgm:pt>
    <dgm:pt modelId="{8BFDDB9F-1C65-43FE-A2E3-6DFE1DBA04FD}" type="pres">
      <dgm:prSet presAssocID="{47085ED2-8687-4506-ADCB-D4B2C526A215}" presName="hierRoot3" presStyleCnt="0"/>
      <dgm:spPr/>
    </dgm:pt>
    <dgm:pt modelId="{D7C45D47-1BAE-45E0-9420-C86AE256879F}" type="pres">
      <dgm:prSet presAssocID="{47085ED2-8687-4506-ADCB-D4B2C526A215}" presName="composite3" presStyleCnt="0"/>
      <dgm:spPr/>
    </dgm:pt>
    <dgm:pt modelId="{C2350367-B197-46E3-B605-B699637C1EDD}" type="pres">
      <dgm:prSet presAssocID="{47085ED2-8687-4506-ADCB-D4B2C526A215}" presName="background3" presStyleLbl="node3" presStyleIdx="2" presStyleCnt="5"/>
      <dgm:spPr/>
    </dgm:pt>
    <dgm:pt modelId="{A14E8111-0409-45B7-B3D9-5542839165F0}" type="pres">
      <dgm:prSet presAssocID="{47085ED2-8687-4506-ADCB-D4B2C526A215}" presName="text3" presStyleLbl="fgAcc3" presStyleIdx="2" presStyleCnt="5" custScaleY="841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8143E3-C7F2-4412-9ABC-DEBC31F3A127}" type="pres">
      <dgm:prSet presAssocID="{47085ED2-8687-4506-ADCB-D4B2C526A215}" presName="hierChild4" presStyleCnt="0"/>
      <dgm:spPr/>
    </dgm:pt>
    <dgm:pt modelId="{C0BE40A5-8002-41E9-93BE-FC0A5309B521}" type="pres">
      <dgm:prSet presAssocID="{2418346A-5542-4AE1-82EC-972AFCEB5DE5}" presName="Name23" presStyleLbl="parChTrans1D4" presStyleIdx="4" presStyleCnt="9"/>
      <dgm:spPr/>
      <dgm:t>
        <a:bodyPr/>
        <a:lstStyle/>
        <a:p>
          <a:endParaRPr lang="en-US"/>
        </a:p>
      </dgm:t>
    </dgm:pt>
    <dgm:pt modelId="{4820F354-14CB-4BB4-BC2D-CB74C7FCF0A2}" type="pres">
      <dgm:prSet presAssocID="{189B2261-2152-4D4F-95E9-D01C628A6026}" presName="hierRoot4" presStyleCnt="0"/>
      <dgm:spPr/>
    </dgm:pt>
    <dgm:pt modelId="{71798E44-22DD-491C-B593-7D39897349D0}" type="pres">
      <dgm:prSet presAssocID="{189B2261-2152-4D4F-95E9-D01C628A6026}" presName="composite4" presStyleCnt="0"/>
      <dgm:spPr/>
    </dgm:pt>
    <dgm:pt modelId="{C8DB4F3F-0FC8-404C-8921-DC3BE9C697A9}" type="pres">
      <dgm:prSet presAssocID="{189B2261-2152-4D4F-95E9-D01C628A6026}" presName="background4" presStyleLbl="node4" presStyleIdx="4" presStyleCnt="9"/>
      <dgm:spPr/>
    </dgm:pt>
    <dgm:pt modelId="{87629B13-C2DF-4258-A5D4-B49A4E517F06}" type="pres">
      <dgm:prSet presAssocID="{189B2261-2152-4D4F-95E9-D01C628A6026}" presName="text4" presStyleLbl="fgAcc4" presStyleIdx="4" presStyleCnt="9" custScaleX="123461" custScaleY="1720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264E99-F4B0-4024-B169-A000DB29F7C3}" type="pres">
      <dgm:prSet presAssocID="{189B2261-2152-4D4F-95E9-D01C628A6026}" presName="hierChild5" presStyleCnt="0"/>
      <dgm:spPr/>
    </dgm:pt>
    <dgm:pt modelId="{874FADE4-6C96-4054-91E7-389EE450BE56}" type="pres">
      <dgm:prSet presAssocID="{AAF8AA42-AA6B-4919-9A8A-A9A86D9F7F8D}" presName="Name23" presStyleLbl="parChTrans1D4" presStyleIdx="5" presStyleCnt="9"/>
      <dgm:spPr/>
      <dgm:t>
        <a:bodyPr/>
        <a:lstStyle/>
        <a:p>
          <a:endParaRPr lang="en-US"/>
        </a:p>
      </dgm:t>
    </dgm:pt>
    <dgm:pt modelId="{779C39F0-7BA7-479E-B8B1-6F5333169197}" type="pres">
      <dgm:prSet presAssocID="{2BB8D0DD-D2D9-4D71-8141-FED43AAF080A}" presName="hierRoot4" presStyleCnt="0"/>
      <dgm:spPr/>
    </dgm:pt>
    <dgm:pt modelId="{D29140A2-8B76-4BBB-8570-78FA2987084D}" type="pres">
      <dgm:prSet presAssocID="{2BB8D0DD-D2D9-4D71-8141-FED43AAF080A}" presName="composite4" presStyleCnt="0"/>
      <dgm:spPr/>
    </dgm:pt>
    <dgm:pt modelId="{49D57463-F2B5-4A45-B2F2-2DA56C217F30}" type="pres">
      <dgm:prSet presAssocID="{2BB8D0DD-D2D9-4D71-8141-FED43AAF080A}" presName="background4" presStyleLbl="node4" presStyleIdx="5" presStyleCnt="9"/>
      <dgm:spPr/>
    </dgm:pt>
    <dgm:pt modelId="{4E68A0C0-38E6-4020-9CF1-621EC88578BA}" type="pres">
      <dgm:prSet presAssocID="{2BB8D0DD-D2D9-4D71-8141-FED43AAF080A}" presName="text4" presStyleLbl="fgAcc4" presStyleIdx="5" presStyleCnt="9" custScaleX="136059" custScaleY="1370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B778F-4CDF-498A-BB71-1846D87AA89F}" type="pres">
      <dgm:prSet presAssocID="{2BB8D0DD-D2D9-4D71-8141-FED43AAF080A}" presName="hierChild5" presStyleCnt="0"/>
      <dgm:spPr/>
    </dgm:pt>
    <dgm:pt modelId="{0E1F5485-F6AA-4B8E-9B96-2C5DD156045E}" type="pres">
      <dgm:prSet presAssocID="{6F7D77B9-EA7E-4621-A693-89A7636F39F8}" presName="Name17" presStyleLbl="parChTrans1D3" presStyleIdx="3" presStyleCnt="5"/>
      <dgm:spPr/>
      <dgm:t>
        <a:bodyPr/>
        <a:lstStyle/>
        <a:p>
          <a:endParaRPr lang="en-US"/>
        </a:p>
      </dgm:t>
    </dgm:pt>
    <dgm:pt modelId="{7CBE8BEE-BCF9-4C3E-80FD-20B351A5E56C}" type="pres">
      <dgm:prSet presAssocID="{58BB03CC-9AAC-420B-9FF9-40B2F463C8B1}" presName="hierRoot3" presStyleCnt="0"/>
      <dgm:spPr/>
    </dgm:pt>
    <dgm:pt modelId="{9C0CBAD4-BD30-4ABF-A45E-02BB555EF3A2}" type="pres">
      <dgm:prSet presAssocID="{58BB03CC-9AAC-420B-9FF9-40B2F463C8B1}" presName="composite3" presStyleCnt="0"/>
      <dgm:spPr/>
    </dgm:pt>
    <dgm:pt modelId="{AE62FFA0-B86D-46AB-8D4F-D8D4E7EF1544}" type="pres">
      <dgm:prSet presAssocID="{58BB03CC-9AAC-420B-9FF9-40B2F463C8B1}" presName="background3" presStyleLbl="node3" presStyleIdx="3" presStyleCnt="5"/>
      <dgm:spPr/>
    </dgm:pt>
    <dgm:pt modelId="{7CAE953C-8D60-44C9-90DD-9EB3B83DC49C}" type="pres">
      <dgm:prSet presAssocID="{58BB03CC-9AAC-420B-9FF9-40B2F463C8B1}" presName="text3" presStyleLbl="fgAcc3" presStyleIdx="3" presStyleCnt="5" custScaleY="860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B2B97A-BF58-4D8F-9077-A310A1C47193}" type="pres">
      <dgm:prSet presAssocID="{58BB03CC-9AAC-420B-9FF9-40B2F463C8B1}" presName="hierChild4" presStyleCnt="0"/>
      <dgm:spPr/>
    </dgm:pt>
    <dgm:pt modelId="{304241F4-5981-40EF-BB83-F70CDE3FF2C5}" type="pres">
      <dgm:prSet presAssocID="{272ADA33-7D9A-46D1-B13F-13CC61505354}" presName="Name23" presStyleLbl="parChTrans1D4" presStyleIdx="6" presStyleCnt="9"/>
      <dgm:spPr/>
      <dgm:t>
        <a:bodyPr/>
        <a:lstStyle/>
        <a:p>
          <a:endParaRPr lang="en-US"/>
        </a:p>
      </dgm:t>
    </dgm:pt>
    <dgm:pt modelId="{1728758F-C6A8-473F-8511-11AD6A4E9777}" type="pres">
      <dgm:prSet presAssocID="{8A455A33-F211-4A43-A739-60136584D27E}" presName="hierRoot4" presStyleCnt="0"/>
      <dgm:spPr/>
    </dgm:pt>
    <dgm:pt modelId="{DCC0C8C9-A0C2-4197-8017-7CF59C79F78F}" type="pres">
      <dgm:prSet presAssocID="{8A455A33-F211-4A43-A739-60136584D27E}" presName="composite4" presStyleCnt="0"/>
      <dgm:spPr/>
    </dgm:pt>
    <dgm:pt modelId="{D0EAE03A-88C7-440B-942A-F78FECCA1396}" type="pres">
      <dgm:prSet presAssocID="{8A455A33-F211-4A43-A739-60136584D27E}" presName="background4" presStyleLbl="node4" presStyleIdx="6" presStyleCnt="9"/>
      <dgm:spPr/>
    </dgm:pt>
    <dgm:pt modelId="{A54F2C81-5DC2-4818-8286-C85DAF51F6D5}" type="pres">
      <dgm:prSet presAssocID="{8A455A33-F211-4A43-A739-60136584D27E}" presName="text4" presStyleLbl="fgAcc4" presStyleIdx="6" presStyleCnt="9" custScaleY="1581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A6BBBF-3C8A-46E0-A99D-24D3F9F64645}" type="pres">
      <dgm:prSet presAssocID="{8A455A33-F211-4A43-A739-60136584D27E}" presName="hierChild5" presStyleCnt="0"/>
      <dgm:spPr/>
    </dgm:pt>
    <dgm:pt modelId="{D1BD159D-6D63-444B-ACBC-2A1ABE32A08F}" type="pres">
      <dgm:prSet presAssocID="{CA1285AF-7D1E-4052-A7FA-3E40BD50B7E3}" presName="Name23" presStyleLbl="parChTrans1D4" presStyleIdx="7" presStyleCnt="9"/>
      <dgm:spPr/>
      <dgm:t>
        <a:bodyPr/>
        <a:lstStyle/>
        <a:p>
          <a:endParaRPr lang="en-US"/>
        </a:p>
      </dgm:t>
    </dgm:pt>
    <dgm:pt modelId="{0AEBEB19-116B-4A37-8F18-E8D6E8DB8C4F}" type="pres">
      <dgm:prSet presAssocID="{432DB9D1-B981-4115-A7BC-8E442D78F9C9}" presName="hierRoot4" presStyleCnt="0"/>
      <dgm:spPr/>
    </dgm:pt>
    <dgm:pt modelId="{0F333DD4-0A99-4783-BCC9-85B6B187BE5E}" type="pres">
      <dgm:prSet presAssocID="{432DB9D1-B981-4115-A7BC-8E442D78F9C9}" presName="composite4" presStyleCnt="0"/>
      <dgm:spPr/>
    </dgm:pt>
    <dgm:pt modelId="{AFDCD17E-928A-4991-9657-9FCDA9E926E9}" type="pres">
      <dgm:prSet presAssocID="{432DB9D1-B981-4115-A7BC-8E442D78F9C9}" presName="background4" presStyleLbl="node4" presStyleIdx="7" presStyleCnt="9"/>
      <dgm:spPr/>
    </dgm:pt>
    <dgm:pt modelId="{4D8856B2-AD6F-4962-B648-F276044489C4}" type="pres">
      <dgm:prSet presAssocID="{432DB9D1-B981-4115-A7BC-8E442D78F9C9}" presName="text4" presStyleLbl="fgAcc4" presStyleIdx="7" presStyleCnt="9" custScaleY="1399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B5A37D-CA06-4A8A-883D-333A8050BD8F}" type="pres">
      <dgm:prSet presAssocID="{432DB9D1-B981-4115-A7BC-8E442D78F9C9}" presName="hierChild5" presStyleCnt="0"/>
      <dgm:spPr/>
    </dgm:pt>
    <dgm:pt modelId="{61CEF270-8744-4D38-A772-E4BE9BE973BD}" type="pres">
      <dgm:prSet presAssocID="{644037FA-D398-46E3-996A-F0CE83ABF822}" presName="Name17" presStyleLbl="parChTrans1D3" presStyleIdx="4" presStyleCnt="5"/>
      <dgm:spPr/>
      <dgm:t>
        <a:bodyPr/>
        <a:lstStyle/>
        <a:p>
          <a:endParaRPr lang="en-US"/>
        </a:p>
      </dgm:t>
    </dgm:pt>
    <dgm:pt modelId="{82994CB9-C8A5-4C03-B9C2-2632117AF742}" type="pres">
      <dgm:prSet presAssocID="{029E425E-7C79-4B2B-AA77-447ABF53B1B6}" presName="hierRoot3" presStyleCnt="0"/>
      <dgm:spPr/>
    </dgm:pt>
    <dgm:pt modelId="{C0FA3191-06BC-4F66-A6D7-B8E7EE20A735}" type="pres">
      <dgm:prSet presAssocID="{029E425E-7C79-4B2B-AA77-447ABF53B1B6}" presName="composite3" presStyleCnt="0"/>
      <dgm:spPr/>
    </dgm:pt>
    <dgm:pt modelId="{3A8746EA-EAE0-4191-BD8D-A154F05B4D34}" type="pres">
      <dgm:prSet presAssocID="{029E425E-7C79-4B2B-AA77-447ABF53B1B6}" presName="background3" presStyleLbl="node3" presStyleIdx="4" presStyleCnt="5"/>
      <dgm:spPr/>
    </dgm:pt>
    <dgm:pt modelId="{F665F37B-7DA3-4D2F-B8DE-6A703C884541}" type="pres">
      <dgm:prSet presAssocID="{029E425E-7C79-4B2B-AA77-447ABF53B1B6}" presName="text3" presStyleLbl="fgAcc3" presStyleIdx="4" presStyleCnt="5" custScaleY="94904" custLinFactNeighborX="10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1D5FE4-3EC3-4E93-8449-8EB8AC60DA97}" type="pres">
      <dgm:prSet presAssocID="{029E425E-7C79-4B2B-AA77-447ABF53B1B6}" presName="hierChild4" presStyleCnt="0"/>
      <dgm:spPr/>
    </dgm:pt>
    <dgm:pt modelId="{96CABCC1-1D69-4D21-B148-73D674521F12}" type="pres">
      <dgm:prSet presAssocID="{5D1017B7-9830-4F87-9C08-4E6C21D65D0F}" presName="Name23" presStyleLbl="parChTrans1D4" presStyleIdx="8" presStyleCnt="9"/>
      <dgm:spPr/>
      <dgm:t>
        <a:bodyPr/>
        <a:lstStyle/>
        <a:p>
          <a:endParaRPr lang="en-US"/>
        </a:p>
      </dgm:t>
    </dgm:pt>
    <dgm:pt modelId="{893B9169-9BC7-4B7C-A9AD-788EA706000F}" type="pres">
      <dgm:prSet presAssocID="{ACE3CCFE-6527-48F1-9998-DDEA7AD39BC7}" presName="hierRoot4" presStyleCnt="0"/>
      <dgm:spPr/>
    </dgm:pt>
    <dgm:pt modelId="{73A3318A-86FB-4C15-A8F6-6665969A4BBC}" type="pres">
      <dgm:prSet presAssocID="{ACE3CCFE-6527-48F1-9998-DDEA7AD39BC7}" presName="composite4" presStyleCnt="0"/>
      <dgm:spPr/>
    </dgm:pt>
    <dgm:pt modelId="{78231B6A-A44F-4F86-857C-8293536A42C8}" type="pres">
      <dgm:prSet presAssocID="{ACE3CCFE-6527-48F1-9998-DDEA7AD39BC7}" presName="background4" presStyleLbl="node4" presStyleIdx="8" presStyleCnt="9"/>
      <dgm:spPr/>
    </dgm:pt>
    <dgm:pt modelId="{68C01C14-3408-43C0-B80F-51C6C585E732}" type="pres">
      <dgm:prSet presAssocID="{ACE3CCFE-6527-48F1-9998-DDEA7AD39BC7}" presName="text4" presStyleLbl="fgAcc4" presStyleIdx="8" presStyleCnt="9" custScaleY="324167" custLinFactNeighborX="1618" custLinFactNeighborY="38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A7DB4E-A0FC-413B-8C26-2A361C3A1528}" type="pres">
      <dgm:prSet presAssocID="{ACE3CCFE-6527-48F1-9998-DDEA7AD39BC7}" presName="hierChild5" presStyleCnt="0"/>
      <dgm:spPr/>
    </dgm:pt>
  </dgm:ptLst>
  <dgm:cxnLst>
    <dgm:cxn modelId="{FCB77AA0-7B5A-43BC-9980-7C0093C06690}" srcId="{3E154A65-86EE-4CAE-9F80-5EA6357F4FD3}" destId="{80DD6C03-C636-48C6-A24F-F187E51E719B}" srcOrd="0" destOrd="0" parTransId="{6BACFBE8-F1C4-42DF-A634-D4B89EC736D0}" sibTransId="{9F2276D7-F980-48B1-821D-6C8E94E01FC1}"/>
    <dgm:cxn modelId="{7072A362-D6AB-4888-AB80-7FD1B57CDA4A}" type="presOf" srcId="{189B2261-2152-4D4F-95E9-D01C628A6026}" destId="{87629B13-C2DF-4258-A5D4-B49A4E517F06}" srcOrd="0" destOrd="0" presId="urn:microsoft.com/office/officeart/2005/8/layout/hierarchy1"/>
    <dgm:cxn modelId="{E8ED6DD8-84D5-4B74-ABB5-14B6D5B9A916}" type="presOf" srcId="{3E154A65-86EE-4CAE-9F80-5EA6357F4FD3}" destId="{B08683CD-7CE4-410B-B41D-07250B294110}" srcOrd="0" destOrd="0" presId="urn:microsoft.com/office/officeart/2005/8/layout/hierarchy1"/>
    <dgm:cxn modelId="{B780F4D8-2579-42D1-8AFE-973658AD88F2}" type="presOf" srcId="{432DB9D1-B981-4115-A7BC-8E442D78F9C9}" destId="{4D8856B2-AD6F-4962-B648-F276044489C4}" srcOrd="0" destOrd="0" presId="urn:microsoft.com/office/officeart/2005/8/layout/hierarchy1"/>
    <dgm:cxn modelId="{231B1306-D3EE-4444-BD2C-24E2942AB67B}" type="presOf" srcId="{5D1017B7-9830-4F87-9C08-4E6C21D65D0F}" destId="{96CABCC1-1D69-4D21-B148-73D674521F12}" srcOrd="0" destOrd="0" presId="urn:microsoft.com/office/officeart/2005/8/layout/hierarchy1"/>
    <dgm:cxn modelId="{74ACE978-11F6-4B18-AAE0-2D7B1B16D9AF}" type="presOf" srcId="{A0D9B68D-A988-4FAA-9325-BA7CC1E43EC4}" destId="{6735F1EE-2975-4462-8C90-5750BB165E65}" srcOrd="0" destOrd="0" presId="urn:microsoft.com/office/officeart/2005/8/layout/hierarchy1"/>
    <dgm:cxn modelId="{25B78619-E7B2-453F-B306-09A4B50C70F8}" srcId="{3E154A65-86EE-4CAE-9F80-5EA6357F4FD3}" destId="{47085ED2-8687-4506-ADCB-D4B2C526A215}" srcOrd="1" destOrd="0" parTransId="{15C7241F-7E2B-46FE-B346-D56BFA2DF34E}" sibTransId="{F7418B77-97B2-47FC-92EB-6B60FDD58EF9}"/>
    <dgm:cxn modelId="{80AB4248-033F-47A4-8F67-67CF6F0240E7}" type="presOf" srcId="{272ADA33-7D9A-46D1-B13F-13CC61505354}" destId="{304241F4-5981-40EF-BB83-F70CDE3FF2C5}" srcOrd="0" destOrd="0" presId="urn:microsoft.com/office/officeart/2005/8/layout/hierarchy1"/>
    <dgm:cxn modelId="{4DCF635B-5E34-4FF8-87AD-97B5155B811F}" type="presOf" srcId="{029E425E-7C79-4B2B-AA77-447ABF53B1B6}" destId="{F665F37B-7DA3-4D2F-B8DE-6A703C884541}" srcOrd="0" destOrd="0" presId="urn:microsoft.com/office/officeart/2005/8/layout/hierarchy1"/>
    <dgm:cxn modelId="{F56659D3-0D42-4087-8686-0D51C863EC6F}" type="presOf" srcId="{58BB03CC-9AAC-420B-9FF9-40B2F463C8B1}" destId="{7CAE953C-8D60-44C9-90DD-9EB3B83DC49C}" srcOrd="0" destOrd="0" presId="urn:microsoft.com/office/officeart/2005/8/layout/hierarchy1"/>
    <dgm:cxn modelId="{A402B2CC-1CFD-4A20-BC7F-C89DCB8173C1}" srcId="{47085ED2-8687-4506-ADCB-D4B2C526A215}" destId="{189B2261-2152-4D4F-95E9-D01C628A6026}" srcOrd="0" destOrd="0" parTransId="{2418346A-5542-4AE1-82EC-972AFCEB5DE5}" sibTransId="{9F4760CF-4611-4D8A-9464-6C5E6F03D0D5}"/>
    <dgm:cxn modelId="{3A9D28E7-79BD-4BCB-AD7E-00D55D70A15E}" type="presOf" srcId="{47085ED2-8687-4506-ADCB-D4B2C526A215}" destId="{A14E8111-0409-45B7-B3D9-5542839165F0}" srcOrd="0" destOrd="0" presId="urn:microsoft.com/office/officeart/2005/8/layout/hierarchy1"/>
    <dgm:cxn modelId="{E0D89AB0-75EC-442C-A7CE-8E816223EA15}" type="presOf" srcId="{6BACFBE8-F1C4-42DF-A634-D4B89EC736D0}" destId="{0EF8C9D2-91D4-4105-A1A8-87A233ED4278}" srcOrd="0" destOrd="0" presId="urn:microsoft.com/office/officeart/2005/8/layout/hierarchy1"/>
    <dgm:cxn modelId="{2D27D36A-600F-4B43-9BF5-BD09CD43D292}" srcId="{58BB03CC-9AAC-420B-9FF9-40B2F463C8B1}" destId="{8A455A33-F211-4A43-A739-60136584D27E}" srcOrd="0" destOrd="0" parTransId="{272ADA33-7D9A-46D1-B13F-13CC61505354}" sibTransId="{FFF29895-1DB3-4A42-A5FF-9991AB4F5F17}"/>
    <dgm:cxn modelId="{9E5EEF02-A2C1-4A2F-B5CF-C6C10084293F}" srcId="{8A455A33-F211-4A43-A739-60136584D27E}" destId="{432DB9D1-B981-4115-A7BC-8E442D78F9C9}" srcOrd="0" destOrd="0" parTransId="{CA1285AF-7D1E-4052-A7FA-3E40BD50B7E3}" sibTransId="{30986BCD-A8E7-49FD-BF9A-A6C91BC3C266}"/>
    <dgm:cxn modelId="{6C089509-2946-4C89-A377-8C2DD12FA0CE}" type="presOf" srcId="{F0DC3AF7-2B61-4B42-8528-F755AB87D16A}" destId="{4CF9DC33-1325-4E16-95C3-1E9649E5FC30}" srcOrd="0" destOrd="0" presId="urn:microsoft.com/office/officeart/2005/8/layout/hierarchy1"/>
    <dgm:cxn modelId="{0CBCB9F7-53C3-4E2F-84EC-6ED5D554147B}" type="presOf" srcId="{92FEFC63-0D0D-4C5D-B524-F917D243CC40}" destId="{11012C3C-FB58-43DC-8332-7EE85B74A331}" srcOrd="0" destOrd="0" presId="urn:microsoft.com/office/officeart/2005/8/layout/hierarchy1"/>
    <dgm:cxn modelId="{6689966C-13CB-4520-8A30-F2280D6061C5}" srcId="{CEB9BB00-D928-4E15-9636-DC8389136DEC}" destId="{1DE59082-E73A-446A-8A22-53663255BD90}" srcOrd="0" destOrd="0" parTransId="{8E31D700-9AB7-4808-9A8E-4FF01960C459}" sibTransId="{A28DFAAD-CD91-49FA-A254-0AFFD8DCB59C}"/>
    <dgm:cxn modelId="{54B3EF35-D910-45EF-8156-B6C162C3120E}" type="presOf" srcId="{AAF8AA42-AA6B-4919-9A8A-A9A86D9F7F8D}" destId="{874FADE4-6C96-4054-91E7-389EE450BE56}" srcOrd="0" destOrd="0" presId="urn:microsoft.com/office/officeart/2005/8/layout/hierarchy1"/>
    <dgm:cxn modelId="{69B57F9C-7332-4D16-BA78-8303035502B8}" type="presOf" srcId="{2BB8D0DD-D2D9-4D71-8141-FED43AAF080A}" destId="{4E68A0C0-38E6-4020-9CF1-621EC88578BA}" srcOrd="0" destOrd="0" presId="urn:microsoft.com/office/officeart/2005/8/layout/hierarchy1"/>
    <dgm:cxn modelId="{F0FE997F-F166-4276-84B2-8245BBB50A22}" srcId="{189B2261-2152-4D4F-95E9-D01C628A6026}" destId="{2BB8D0DD-D2D9-4D71-8141-FED43AAF080A}" srcOrd="0" destOrd="0" parTransId="{AAF8AA42-AA6B-4919-9A8A-A9A86D9F7F8D}" sibTransId="{AC60C869-6DB5-4EE5-8A9D-E21488F6018D}"/>
    <dgm:cxn modelId="{7D64DE4E-661E-4157-B584-B654CD13E3B6}" type="presOf" srcId="{2FA5413C-A1E9-4BF1-A97B-E5A1C3F14AB8}" destId="{20BBF6C0-C649-46DF-92DB-3B6434DCAFC3}" srcOrd="0" destOrd="0" presId="urn:microsoft.com/office/officeart/2005/8/layout/hierarchy1"/>
    <dgm:cxn modelId="{84B24FD5-A1B4-48A5-837E-C8304E38CF0A}" srcId="{7B3C95C5-A6F3-45F3-B2FC-9857A9B9F9A4}" destId="{B3E441B1-62CF-405A-A1E9-D38BDBBAD0CD}" srcOrd="0" destOrd="0" parTransId="{A0D9B68D-A988-4FAA-9325-BA7CC1E43EC4}" sibTransId="{80A4CF6C-E781-4CB2-A27B-A87D1C08FD14}"/>
    <dgm:cxn modelId="{1E3DEBF0-3A80-477F-BF55-C4501C7D6EF9}" type="presOf" srcId="{B81A0E19-BEAA-484D-8276-423995D54018}" destId="{EB271579-74D3-4A80-B9A3-6E2F30E78D00}" srcOrd="0" destOrd="0" presId="urn:microsoft.com/office/officeart/2005/8/layout/hierarchy1"/>
    <dgm:cxn modelId="{846732C4-7797-4B75-B9F1-9927ED57B93A}" srcId="{92FEFC63-0D0D-4C5D-B524-F917D243CC40}" destId="{7B3C95C5-A6F3-45F3-B2FC-9857A9B9F9A4}" srcOrd="0" destOrd="0" parTransId="{166EFF4B-D583-40BD-B569-7C583D77A5B4}" sibTransId="{C1D3081C-2261-489F-B151-B9D19BE5BE6A}"/>
    <dgm:cxn modelId="{C8FC5108-3148-4CBF-8110-4BFCECE79912}" type="presOf" srcId="{8E31D700-9AB7-4808-9A8E-4FF01960C459}" destId="{2C6CA782-3C89-4F40-9EB0-BE242F86D339}" srcOrd="0" destOrd="0" presId="urn:microsoft.com/office/officeart/2005/8/layout/hierarchy1"/>
    <dgm:cxn modelId="{A23C7B08-B74E-419A-8C3D-B54A183B4883}" type="presOf" srcId="{9E21CB12-F71E-492C-8337-9F52BE4F2B5E}" destId="{7C62F5D0-9B6C-43E2-B06F-EC02852E1215}" srcOrd="0" destOrd="0" presId="urn:microsoft.com/office/officeart/2005/8/layout/hierarchy1"/>
    <dgm:cxn modelId="{65624971-610C-4B90-83D8-59E0903B7EB7}" type="presOf" srcId="{B3E441B1-62CF-405A-A1E9-D38BDBBAD0CD}" destId="{B8F26C25-1E5A-47C0-83A8-3399259D85DD}" srcOrd="0" destOrd="0" presId="urn:microsoft.com/office/officeart/2005/8/layout/hierarchy1"/>
    <dgm:cxn modelId="{5BC9E87A-C8E9-4E31-9ED3-DDCF55E36897}" srcId="{3E154A65-86EE-4CAE-9F80-5EA6357F4FD3}" destId="{58BB03CC-9AAC-420B-9FF9-40B2F463C8B1}" srcOrd="2" destOrd="0" parTransId="{6F7D77B9-EA7E-4621-A693-89A7636F39F8}" sibTransId="{8B892DA1-2D8B-4E92-9356-1D9CAACA3490}"/>
    <dgm:cxn modelId="{47F6BE52-51E9-4D7A-8612-3913F11E4E9C}" type="presOf" srcId="{1DE59082-E73A-446A-8A22-53663255BD90}" destId="{C51D4858-6C4C-4CC5-9211-9AA00E82CA9A}" srcOrd="0" destOrd="0" presId="urn:microsoft.com/office/officeart/2005/8/layout/hierarchy1"/>
    <dgm:cxn modelId="{F794C7F6-30C8-4C0A-94E6-DE42295185B4}" type="presOf" srcId="{2418346A-5542-4AE1-82EC-972AFCEB5DE5}" destId="{C0BE40A5-8002-41E9-93BE-FC0A5309B521}" srcOrd="0" destOrd="0" presId="urn:microsoft.com/office/officeart/2005/8/layout/hierarchy1"/>
    <dgm:cxn modelId="{304056E4-168E-4B4B-ABA5-A76EF8734CDF}" srcId="{7B3C95C5-A6F3-45F3-B2FC-9857A9B9F9A4}" destId="{3E154A65-86EE-4CAE-9F80-5EA6357F4FD3}" srcOrd="1" destOrd="0" parTransId="{9438A9A0-B7CF-42D7-BD6B-F1E88C125587}" sibTransId="{42F2A3B0-2C45-45AD-BAA3-1C36EC5671F9}"/>
    <dgm:cxn modelId="{DA8E5FEA-330F-45A6-AFD7-74F3E294D710}" type="presOf" srcId="{ACE3CCFE-6527-48F1-9998-DDEA7AD39BC7}" destId="{68C01C14-3408-43C0-B80F-51C6C585E732}" srcOrd="0" destOrd="0" presId="urn:microsoft.com/office/officeart/2005/8/layout/hierarchy1"/>
    <dgm:cxn modelId="{0AFA21F4-DA6B-4BD5-88FA-0E04B711334B}" srcId="{029E425E-7C79-4B2B-AA77-447ABF53B1B6}" destId="{ACE3CCFE-6527-48F1-9998-DDEA7AD39BC7}" srcOrd="0" destOrd="0" parTransId="{5D1017B7-9830-4F87-9C08-4E6C21D65D0F}" sibTransId="{A958D2ED-509A-4C57-8AA3-2DDF1D5018B0}"/>
    <dgm:cxn modelId="{792B8301-C53A-4814-BA65-3C28F6D47B3D}" type="presOf" srcId="{9438A9A0-B7CF-42D7-BD6B-F1E88C125587}" destId="{DF5E4D0A-AC95-4D5F-81AA-F64184B30507}" srcOrd="0" destOrd="0" presId="urn:microsoft.com/office/officeart/2005/8/layout/hierarchy1"/>
    <dgm:cxn modelId="{FB692759-B8ED-431E-A85B-BE16695D4633}" type="presOf" srcId="{4EC8D153-A6FF-448C-951C-2BD1A092D6B4}" destId="{7E498526-67A7-45E5-82D2-98186103C255}" srcOrd="0" destOrd="0" presId="urn:microsoft.com/office/officeart/2005/8/layout/hierarchy1"/>
    <dgm:cxn modelId="{8CAA92AD-85F5-4CD8-81C7-AA0983ECF901}" srcId="{4EC8D153-A6FF-448C-951C-2BD1A092D6B4}" destId="{E9349505-8D41-4176-BACD-04D2C7F9C290}" srcOrd="0" destOrd="0" parTransId="{D31F8432-45B7-4230-9367-9ADBC9C87742}" sibTransId="{6DE43806-E986-43E4-8030-EECD284DFCDD}"/>
    <dgm:cxn modelId="{5BEB666C-808E-427E-9C4B-BC1630FD863B}" type="presOf" srcId="{CEB9BB00-D928-4E15-9636-DC8389136DEC}" destId="{18AC14BC-A226-44D3-8F30-CC6484022F21}" srcOrd="0" destOrd="0" presId="urn:microsoft.com/office/officeart/2005/8/layout/hierarchy1"/>
    <dgm:cxn modelId="{C17FC6C9-797F-4939-9604-510F4703BFE4}" type="presOf" srcId="{6F7D77B9-EA7E-4621-A693-89A7636F39F8}" destId="{0E1F5485-F6AA-4B8E-9B96-2C5DD156045E}" srcOrd="0" destOrd="0" presId="urn:microsoft.com/office/officeart/2005/8/layout/hierarchy1"/>
    <dgm:cxn modelId="{0D855806-FBEF-4BA3-A6E5-C93E58D32F5E}" type="presOf" srcId="{80DD6C03-C636-48C6-A24F-F187E51E719B}" destId="{1C77DD3E-B87D-4C7C-8741-0AF4B9E8C06D}" srcOrd="0" destOrd="0" presId="urn:microsoft.com/office/officeart/2005/8/layout/hierarchy1"/>
    <dgm:cxn modelId="{DF29BEC2-F4D8-49EA-849B-45A61370FA5E}" type="presOf" srcId="{CA1285AF-7D1E-4052-A7FA-3E40BD50B7E3}" destId="{D1BD159D-6D63-444B-ACBC-2A1ABE32A08F}" srcOrd="0" destOrd="0" presId="urn:microsoft.com/office/officeart/2005/8/layout/hierarchy1"/>
    <dgm:cxn modelId="{4EC0E1DA-BDF8-4857-A858-5BC943A5CBD9}" type="presOf" srcId="{E9349505-8D41-4176-BACD-04D2C7F9C290}" destId="{B37296F8-52BF-4634-98A4-89D644AF902A}" srcOrd="0" destOrd="0" presId="urn:microsoft.com/office/officeart/2005/8/layout/hierarchy1"/>
    <dgm:cxn modelId="{0A8B5553-C910-4474-B9A5-E7D28C35256A}" type="presOf" srcId="{644037FA-D398-46E3-996A-F0CE83ABF822}" destId="{61CEF270-8744-4D38-A772-E4BE9BE973BD}" srcOrd="0" destOrd="0" presId="urn:microsoft.com/office/officeart/2005/8/layout/hierarchy1"/>
    <dgm:cxn modelId="{D6EF8E62-F722-4660-841D-C8D4EDDF80AF}" type="presOf" srcId="{15C7241F-7E2B-46FE-B346-D56BFA2DF34E}" destId="{556CD2E4-13EC-403D-A01E-BFA884B800F8}" srcOrd="0" destOrd="0" presId="urn:microsoft.com/office/officeart/2005/8/layout/hierarchy1"/>
    <dgm:cxn modelId="{67E2F710-1357-4796-9A97-2B0FECCCE4EC}" srcId="{B3E441B1-62CF-405A-A1E9-D38BDBBAD0CD}" destId="{CEB9BB00-D928-4E15-9636-DC8389136DEC}" srcOrd="0" destOrd="0" parTransId="{2FA5413C-A1E9-4BF1-A97B-E5A1C3F14AB8}" sibTransId="{081636AC-05C3-4C69-816C-797DC85A0C7D}"/>
    <dgm:cxn modelId="{16D37DC2-9FB6-4EC4-B235-6BEC591E1C05}" srcId="{1DE59082-E73A-446A-8A22-53663255BD90}" destId="{F0DC3AF7-2B61-4B42-8528-F755AB87D16A}" srcOrd="0" destOrd="0" parTransId="{B81A0E19-BEAA-484D-8276-423995D54018}" sibTransId="{06965E78-4185-47B4-9226-72D093842C27}"/>
    <dgm:cxn modelId="{29B7C0AB-919F-4353-B743-31BF92FD37AA}" srcId="{3E154A65-86EE-4CAE-9F80-5EA6357F4FD3}" destId="{029E425E-7C79-4B2B-AA77-447ABF53B1B6}" srcOrd="3" destOrd="0" parTransId="{644037FA-D398-46E3-996A-F0CE83ABF822}" sibTransId="{349EE664-6A13-4E01-92E7-1389F9B00FEA}"/>
    <dgm:cxn modelId="{A3102F06-B451-4F90-92A8-99F6ED4E085C}" srcId="{80DD6C03-C636-48C6-A24F-F187E51E719B}" destId="{4EC8D153-A6FF-448C-951C-2BD1A092D6B4}" srcOrd="0" destOrd="0" parTransId="{9E21CB12-F71E-492C-8337-9F52BE4F2B5E}" sibTransId="{4F87D502-89CB-41F4-B615-C000119C276E}"/>
    <dgm:cxn modelId="{4FEC017A-FE5B-4E5D-925D-0CB88350D8DD}" type="presOf" srcId="{7B3C95C5-A6F3-45F3-B2FC-9857A9B9F9A4}" destId="{DDD40DA1-F3AF-43EC-B25A-D76243FBDA93}" srcOrd="0" destOrd="0" presId="urn:microsoft.com/office/officeart/2005/8/layout/hierarchy1"/>
    <dgm:cxn modelId="{3911750E-2DBD-41E0-AE38-F88521E0D670}" type="presOf" srcId="{8A455A33-F211-4A43-A739-60136584D27E}" destId="{A54F2C81-5DC2-4818-8286-C85DAF51F6D5}" srcOrd="0" destOrd="0" presId="urn:microsoft.com/office/officeart/2005/8/layout/hierarchy1"/>
    <dgm:cxn modelId="{2508FD2A-606A-4EAB-BDA5-9839E614001C}" type="presOf" srcId="{D31F8432-45B7-4230-9367-9ADBC9C87742}" destId="{4BFCF4AF-E745-4835-8F45-F31A45BF7586}" srcOrd="0" destOrd="0" presId="urn:microsoft.com/office/officeart/2005/8/layout/hierarchy1"/>
    <dgm:cxn modelId="{32653C13-0067-448A-AD0D-B01EFEF27242}" type="presParOf" srcId="{11012C3C-FB58-43DC-8332-7EE85B74A331}" destId="{4E1B2576-9C54-4A22-9710-0290E749BB17}" srcOrd="0" destOrd="0" presId="urn:microsoft.com/office/officeart/2005/8/layout/hierarchy1"/>
    <dgm:cxn modelId="{416E04AF-E6D4-49DC-9A9A-A77BFFE777D1}" type="presParOf" srcId="{4E1B2576-9C54-4A22-9710-0290E749BB17}" destId="{372E06FD-F015-485F-81BA-C8CDDCBDEB8C}" srcOrd="0" destOrd="0" presId="urn:microsoft.com/office/officeart/2005/8/layout/hierarchy1"/>
    <dgm:cxn modelId="{8384FB28-2E7F-4DCD-A0EF-1278EFBE45C9}" type="presParOf" srcId="{372E06FD-F015-485F-81BA-C8CDDCBDEB8C}" destId="{350AB61A-6938-43E1-BFAD-A66844082F04}" srcOrd="0" destOrd="0" presId="urn:microsoft.com/office/officeart/2005/8/layout/hierarchy1"/>
    <dgm:cxn modelId="{2E67058F-8E1F-464B-BFFB-586DE123CE69}" type="presParOf" srcId="{372E06FD-F015-485F-81BA-C8CDDCBDEB8C}" destId="{DDD40DA1-F3AF-43EC-B25A-D76243FBDA93}" srcOrd="1" destOrd="0" presId="urn:microsoft.com/office/officeart/2005/8/layout/hierarchy1"/>
    <dgm:cxn modelId="{557EB0F9-F8A0-44AF-9DC4-846B527B3948}" type="presParOf" srcId="{4E1B2576-9C54-4A22-9710-0290E749BB17}" destId="{080A1934-785B-472F-B7EB-00C1E8108B2A}" srcOrd="1" destOrd="0" presId="urn:microsoft.com/office/officeart/2005/8/layout/hierarchy1"/>
    <dgm:cxn modelId="{58070B9F-01C4-4442-919A-15BB6E2BF72B}" type="presParOf" srcId="{080A1934-785B-472F-B7EB-00C1E8108B2A}" destId="{6735F1EE-2975-4462-8C90-5750BB165E65}" srcOrd="0" destOrd="0" presId="urn:microsoft.com/office/officeart/2005/8/layout/hierarchy1"/>
    <dgm:cxn modelId="{94A0B911-C605-4F8F-B5DF-A39205F0BB4C}" type="presParOf" srcId="{080A1934-785B-472F-B7EB-00C1E8108B2A}" destId="{D1F96EF2-0B96-4DB3-A1EE-CD94AD58C0D7}" srcOrd="1" destOrd="0" presId="urn:microsoft.com/office/officeart/2005/8/layout/hierarchy1"/>
    <dgm:cxn modelId="{56D5387A-E8CD-470B-8BC2-67AE67AEA714}" type="presParOf" srcId="{D1F96EF2-0B96-4DB3-A1EE-CD94AD58C0D7}" destId="{D8274748-D47C-4248-B2D4-7005F388A624}" srcOrd="0" destOrd="0" presId="urn:microsoft.com/office/officeart/2005/8/layout/hierarchy1"/>
    <dgm:cxn modelId="{3AD3DCAB-1F3C-44E4-8C28-581ADD02F543}" type="presParOf" srcId="{D8274748-D47C-4248-B2D4-7005F388A624}" destId="{4012D5CD-2CEF-472B-9BA5-7D05655561CC}" srcOrd="0" destOrd="0" presId="urn:microsoft.com/office/officeart/2005/8/layout/hierarchy1"/>
    <dgm:cxn modelId="{9699684B-94C1-48C9-A8E1-FD2E27CF60EC}" type="presParOf" srcId="{D8274748-D47C-4248-B2D4-7005F388A624}" destId="{B8F26C25-1E5A-47C0-83A8-3399259D85DD}" srcOrd="1" destOrd="0" presId="urn:microsoft.com/office/officeart/2005/8/layout/hierarchy1"/>
    <dgm:cxn modelId="{A3BF125A-C4E1-491C-8F62-74A73E6FB297}" type="presParOf" srcId="{D1F96EF2-0B96-4DB3-A1EE-CD94AD58C0D7}" destId="{912CB28A-93D4-463B-98AF-4E4F2BC7B182}" srcOrd="1" destOrd="0" presId="urn:microsoft.com/office/officeart/2005/8/layout/hierarchy1"/>
    <dgm:cxn modelId="{D00B1962-9298-43FD-95EE-5DA8FAF10B1C}" type="presParOf" srcId="{912CB28A-93D4-463B-98AF-4E4F2BC7B182}" destId="{20BBF6C0-C649-46DF-92DB-3B6434DCAFC3}" srcOrd="0" destOrd="0" presId="urn:microsoft.com/office/officeart/2005/8/layout/hierarchy1"/>
    <dgm:cxn modelId="{7D7180BA-B2DC-4244-B594-1DC3794EFFFC}" type="presParOf" srcId="{912CB28A-93D4-463B-98AF-4E4F2BC7B182}" destId="{9B54C073-F7F3-4F11-96AC-0B91408115B4}" srcOrd="1" destOrd="0" presId="urn:microsoft.com/office/officeart/2005/8/layout/hierarchy1"/>
    <dgm:cxn modelId="{CA560A30-7660-4541-98C0-8CE878AE2637}" type="presParOf" srcId="{9B54C073-F7F3-4F11-96AC-0B91408115B4}" destId="{4E5B1806-BE6E-4A61-BBE8-4DEC5ED1982C}" srcOrd="0" destOrd="0" presId="urn:microsoft.com/office/officeart/2005/8/layout/hierarchy1"/>
    <dgm:cxn modelId="{06BAFB0D-CC6C-45C2-A335-056683CEFA48}" type="presParOf" srcId="{4E5B1806-BE6E-4A61-BBE8-4DEC5ED1982C}" destId="{547299D3-4CF4-4416-9F12-8001C6DB1645}" srcOrd="0" destOrd="0" presId="urn:microsoft.com/office/officeart/2005/8/layout/hierarchy1"/>
    <dgm:cxn modelId="{030DC311-59B4-4FD0-B198-85BAEA56E0AE}" type="presParOf" srcId="{4E5B1806-BE6E-4A61-BBE8-4DEC5ED1982C}" destId="{18AC14BC-A226-44D3-8F30-CC6484022F21}" srcOrd="1" destOrd="0" presId="urn:microsoft.com/office/officeart/2005/8/layout/hierarchy1"/>
    <dgm:cxn modelId="{9BFFD319-4AE8-452F-B755-22CF1CA780CB}" type="presParOf" srcId="{9B54C073-F7F3-4F11-96AC-0B91408115B4}" destId="{FFE3209B-3510-4E8C-98AF-DDFF0970145C}" srcOrd="1" destOrd="0" presId="urn:microsoft.com/office/officeart/2005/8/layout/hierarchy1"/>
    <dgm:cxn modelId="{9352D743-7BE1-404A-B7E9-F7EE559ED08B}" type="presParOf" srcId="{FFE3209B-3510-4E8C-98AF-DDFF0970145C}" destId="{2C6CA782-3C89-4F40-9EB0-BE242F86D339}" srcOrd="0" destOrd="0" presId="urn:microsoft.com/office/officeart/2005/8/layout/hierarchy1"/>
    <dgm:cxn modelId="{D529EE87-76E0-4B72-8D0E-E6489737E254}" type="presParOf" srcId="{FFE3209B-3510-4E8C-98AF-DDFF0970145C}" destId="{852DA167-93D4-43BD-BA4D-1E3BBC3E6922}" srcOrd="1" destOrd="0" presId="urn:microsoft.com/office/officeart/2005/8/layout/hierarchy1"/>
    <dgm:cxn modelId="{D18BF0D4-0525-4A2A-80DE-9574F8BEAD45}" type="presParOf" srcId="{852DA167-93D4-43BD-BA4D-1E3BBC3E6922}" destId="{9B61B191-8F39-4B0E-8AB8-695A9A7796CE}" srcOrd="0" destOrd="0" presId="urn:microsoft.com/office/officeart/2005/8/layout/hierarchy1"/>
    <dgm:cxn modelId="{F622EA79-A261-4043-96AA-E8C9331D22A5}" type="presParOf" srcId="{9B61B191-8F39-4B0E-8AB8-695A9A7796CE}" destId="{7A3F5E29-BDC8-4208-9BCC-54863A5A311F}" srcOrd="0" destOrd="0" presId="urn:microsoft.com/office/officeart/2005/8/layout/hierarchy1"/>
    <dgm:cxn modelId="{CE9A8307-038D-4F46-9F76-DCC4B60A6F01}" type="presParOf" srcId="{9B61B191-8F39-4B0E-8AB8-695A9A7796CE}" destId="{C51D4858-6C4C-4CC5-9211-9AA00E82CA9A}" srcOrd="1" destOrd="0" presId="urn:microsoft.com/office/officeart/2005/8/layout/hierarchy1"/>
    <dgm:cxn modelId="{50CD9875-B569-4293-BB04-569A42935CE7}" type="presParOf" srcId="{852DA167-93D4-43BD-BA4D-1E3BBC3E6922}" destId="{22691942-BA74-4673-9CD8-00B48BA2111C}" srcOrd="1" destOrd="0" presId="urn:microsoft.com/office/officeart/2005/8/layout/hierarchy1"/>
    <dgm:cxn modelId="{061CE9B2-ED1D-48F8-9374-4643D68D997C}" type="presParOf" srcId="{22691942-BA74-4673-9CD8-00B48BA2111C}" destId="{EB271579-74D3-4A80-B9A3-6E2F30E78D00}" srcOrd="0" destOrd="0" presId="urn:microsoft.com/office/officeart/2005/8/layout/hierarchy1"/>
    <dgm:cxn modelId="{5254FC73-3620-4B95-B4AB-98D78E5188E3}" type="presParOf" srcId="{22691942-BA74-4673-9CD8-00B48BA2111C}" destId="{E716A0B9-644E-458D-A6F9-42478DAAA281}" srcOrd="1" destOrd="0" presId="urn:microsoft.com/office/officeart/2005/8/layout/hierarchy1"/>
    <dgm:cxn modelId="{6595B460-E23B-4C11-B5DB-9ADF26862399}" type="presParOf" srcId="{E716A0B9-644E-458D-A6F9-42478DAAA281}" destId="{DC0D6445-A024-4EC2-86EE-54D14BA554DE}" srcOrd="0" destOrd="0" presId="urn:microsoft.com/office/officeart/2005/8/layout/hierarchy1"/>
    <dgm:cxn modelId="{E8CD94B3-5824-49B5-B10F-5802060F1764}" type="presParOf" srcId="{DC0D6445-A024-4EC2-86EE-54D14BA554DE}" destId="{CFEA3B39-3538-4C49-99F3-6B5F30FB4E7E}" srcOrd="0" destOrd="0" presId="urn:microsoft.com/office/officeart/2005/8/layout/hierarchy1"/>
    <dgm:cxn modelId="{D61BE692-BB56-4780-ADAB-26004E14F216}" type="presParOf" srcId="{DC0D6445-A024-4EC2-86EE-54D14BA554DE}" destId="{4CF9DC33-1325-4E16-95C3-1E9649E5FC30}" srcOrd="1" destOrd="0" presId="urn:microsoft.com/office/officeart/2005/8/layout/hierarchy1"/>
    <dgm:cxn modelId="{861ECD49-A677-4DE3-9335-879047B061E1}" type="presParOf" srcId="{E716A0B9-644E-458D-A6F9-42478DAAA281}" destId="{054F42D5-AEBC-475C-B6F6-A29B7DF1E13A}" srcOrd="1" destOrd="0" presId="urn:microsoft.com/office/officeart/2005/8/layout/hierarchy1"/>
    <dgm:cxn modelId="{E8F0858F-332F-4C0D-8FA6-2EDAC3F3BF46}" type="presParOf" srcId="{080A1934-785B-472F-B7EB-00C1E8108B2A}" destId="{DF5E4D0A-AC95-4D5F-81AA-F64184B30507}" srcOrd="2" destOrd="0" presId="urn:microsoft.com/office/officeart/2005/8/layout/hierarchy1"/>
    <dgm:cxn modelId="{2EA84EAD-0FBE-47FA-AAF3-3A0859749AA3}" type="presParOf" srcId="{080A1934-785B-472F-B7EB-00C1E8108B2A}" destId="{9232A8F3-ED8B-4DED-857A-0C12464CE5D8}" srcOrd="3" destOrd="0" presId="urn:microsoft.com/office/officeart/2005/8/layout/hierarchy1"/>
    <dgm:cxn modelId="{AE71F3FD-846B-4463-BC1C-AC9E6BC977A9}" type="presParOf" srcId="{9232A8F3-ED8B-4DED-857A-0C12464CE5D8}" destId="{18BA898A-F2AD-438A-B8BB-F297C90388A6}" srcOrd="0" destOrd="0" presId="urn:microsoft.com/office/officeart/2005/8/layout/hierarchy1"/>
    <dgm:cxn modelId="{93DDA41E-FE4D-42DD-A5C4-2B5304440554}" type="presParOf" srcId="{18BA898A-F2AD-438A-B8BB-F297C90388A6}" destId="{29EA2740-DEE0-459C-86A0-8E2ECFD7FD4B}" srcOrd="0" destOrd="0" presId="urn:microsoft.com/office/officeart/2005/8/layout/hierarchy1"/>
    <dgm:cxn modelId="{F55B0595-D040-4CA2-ABC9-A7B7FD516F43}" type="presParOf" srcId="{18BA898A-F2AD-438A-B8BB-F297C90388A6}" destId="{B08683CD-7CE4-410B-B41D-07250B294110}" srcOrd="1" destOrd="0" presId="urn:microsoft.com/office/officeart/2005/8/layout/hierarchy1"/>
    <dgm:cxn modelId="{8D27F9B7-F12A-4D6A-AA31-D14A3E6E988E}" type="presParOf" srcId="{9232A8F3-ED8B-4DED-857A-0C12464CE5D8}" destId="{14ABD36D-4A6C-4CCA-BD91-3E6D2B391B4D}" srcOrd="1" destOrd="0" presId="urn:microsoft.com/office/officeart/2005/8/layout/hierarchy1"/>
    <dgm:cxn modelId="{9AFEF5AB-340A-4058-8E11-398B7FC4136F}" type="presParOf" srcId="{14ABD36D-4A6C-4CCA-BD91-3E6D2B391B4D}" destId="{0EF8C9D2-91D4-4105-A1A8-87A233ED4278}" srcOrd="0" destOrd="0" presId="urn:microsoft.com/office/officeart/2005/8/layout/hierarchy1"/>
    <dgm:cxn modelId="{F28DF7F5-B8D3-48C4-845F-198E2C4D605C}" type="presParOf" srcId="{14ABD36D-4A6C-4CCA-BD91-3E6D2B391B4D}" destId="{F69FC8C8-6378-4C12-92D4-B78FCD54F3ED}" srcOrd="1" destOrd="0" presId="urn:microsoft.com/office/officeart/2005/8/layout/hierarchy1"/>
    <dgm:cxn modelId="{65FB8C44-D258-45E8-83BA-C2C42C18A071}" type="presParOf" srcId="{F69FC8C8-6378-4C12-92D4-B78FCD54F3ED}" destId="{E44D5E08-C0F9-4FD9-926F-2302F930CA4D}" srcOrd="0" destOrd="0" presId="urn:microsoft.com/office/officeart/2005/8/layout/hierarchy1"/>
    <dgm:cxn modelId="{25D4FE91-C7A2-474C-B2DF-A7C5F92DB484}" type="presParOf" srcId="{E44D5E08-C0F9-4FD9-926F-2302F930CA4D}" destId="{C29EA9D5-CD4E-42A5-8B00-ADEF2570C7BF}" srcOrd="0" destOrd="0" presId="urn:microsoft.com/office/officeart/2005/8/layout/hierarchy1"/>
    <dgm:cxn modelId="{54D22FEB-EA3D-43C5-B1DA-87DA70B82BF9}" type="presParOf" srcId="{E44D5E08-C0F9-4FD9-926F-2302F930CA4D}" destId="{1C77DD3E-B87D-4C7C-8741-0AF4B9E8C06D}" srcOrd="1" destOrd="0" presId="urn:microsoft.com/office/officeart/2005/8/layout/hierarchy1"/>
    <dgm:cxn modelId="{53B2DBDE-5EDE-4CF3-9A32-BB99C58965FE}" type="presParOf" srcId="{F69FC8C8-6378-4C12-92D4-B78FCD54F3ED}" destId="{0D569EDD-E4F7-4DC0-B563-7ECE65EC6040}" srcOrd="1" destOrd="0" presId="urn:microsoft.com/office/officeart/2005/8/layout/hierarchy1"/>
    <dgm:cxn modelId="{3F05538C-D480-42FB-B0BF-AE8A07BCC0B5}" type="presParOf" srcId="{0D569EDD-E4F7-4DC0-B563-7ECE65EC6040}" destId="{7C62F5D0-9B6C-43E2-B06F-EC02852E1215}" srcOrd="0" destOrd="0" presId="urn:microsoft.com/office/officeart/2005/8/layout/hierarchy1"/>
    <dgm:cxn modelId="{F761B617-D23B-4FDF-8761-9D5652D4AA88}" type="presParOf" srcId="{0D569EDD-E4F7-4DC0-B563-7ECE65EC6040}" destId="{09DE676B-47B3-46F6-9059-E5A998C3C7DE}" srcOrd="1" destOrd="0" presId="urn:microsoft.com/office/officeart/2005/8/layout/hierarchy1"/>
    <dgm:cxn modelId="{153B6ECB-E4A2-489B-92DA-55FA8962DA67}" type="presParOf" srcId="{09DE676B-47B3-46F6-9059-E5A998C3C7DE}" destId="{6BC6182B-D799-4C2A-B38D-5710C10D9513}" srcOrd="0" destOrd="0" presId="urn:microsoft.com/office/officeart/2005/8/layout/hierarchy1"/>
    <dgm:cxn modelId="{6B6985AD-D40B-49EE-85F7-A9D54EC19EAE}" type="presParOf" srcId="{6BC6182B-D799-4C2A-B38D-5710C10D9513}" destId="{07078DA3-9A35-44E6-958E-6674C12E59B3}" srcOrd="0" destOrd="0" presId="urn:microsoft.com/office/officeart/2005/8/layout/hierarchy1"/>
    <dgm:cxn modelId="{15495B05-A280-4609-9299-5BAF427E9FE8}" type="presParOf" srcId="{6BC6182B-D799-4C2A-B38D-5710C10D9513}" destId="{7E498526-67A7-45E5-82D2-98186103C255}" srcOrd="1" destOrd="0" presId="urn:microsoft.com/office/officeart/2005/8/layout/hierarchy1"/>
    <dgm:cxn modelId="{153A198E-B6C3-4C59-BA48-5753B982DE13}" type="presParOf" srcId="{09DE676B-47B3-46F6-9059-E5A998C3C7DE}" destId="{06087D8E-D00F-4DC4-B5C2-CEBCCD2270DE}" srcOrd="1" destOrd="0" presId="urn:microsoft.com/office/officeart/2005/8/layout/hierarchy1"/>
    <dgm:cxn modelId="{488BB7F6-8DA7-46CC-B0D2-DA8778007B4F}" type="presParOf" srcId="{06087D8E-D00F-4DC4-B5C2-CEBCCD2270DE}" destId="{4BFCF4AF-E745-4835-8F45-F31A45BF7586}" srcOrd="0" destOrd="0" presId="urn:microsoft.com/office/officeart/2005/8/layout/hierarchy1"/>
    <dgm:cxn modelId="{7CB5B425-B6F6-4E2E-8493-C1CAAA08CAAD}" type="presParOf" srcId="{06087D8E-D00F-4DC4-B5C2-CEBCCD2270DE}" destId="{62C00622-86F7-41A3-9855-EC02AA20BDFA}" srcOrd="1" destOrd="0" presId="urn:microsoft.com/office/officeart/2005/8/layout/hierarchy1"/>
    <dgm:cxn modelId="{B918887D-7094-438C-871D-300F1E2736CB}" type="presParOf" srcId="{62C00622-86F7-41A3-9855-EC02AA20BDFA}" destId="{D2A385A6-7268-4215-BE68-6506735B8534}" srcOrd="0" destOrd="0" presId="urn:microsoft.com/office/officeart/2005/8/layout/hierarchy1"/>
    <dgm:cxn modelId="{CA807F56-8CDB-4F8D-8978-C59FF932F0BC}" type="presParOf" srcId="{D2A385A6-7268-4215-BE68-6506735B8534}" destId="{2E85F8E7-3CC7-48F0-B92D-D892DFFCAA24}" srcOrd="0" destOrd="0" presId="urn:microsoft.com/office/officeart/2005/8/layout/hierarchy1"/>
    <dgm:cxn modelId="{F198F380-B28C-40DA-8CFA-289DB640793A}" type="presParOf" srcId="{D2A385A6-7268-4215-BE68-6506735B8534}" destId="{B37296F8-52BF-4634-98A4-89D644AF902A}" srcOrd="1" destOrd="0" presId="urn:microsoft.com/office/officeart/2005/8/layout/hierarchy1"/>
    <dgm:cxn modelId="{325AFD8F-B297-4440-A817-013F160EFC84}" type="presParOf" srcId="{62C00622-86F7-41A3-9855-EC02AA20BDFA}" destId="{6ED15CEC-EBC7-44A2-B80D-4EDE0D2BC0FA}" srcOrd="1" destOrd="0" presId="urn:microsoft.com/office/officeart/2005/8/layout/hierarchy1"/>
    <dgm:cxn modelId="{0CE12B05-0F17-4219-9F05-1C818EA004CC}" type="presParOf" srcId="{14ABD36D-4A6C-4CCA-BD91-3E6D2B391B4D}" destId="{556CD2E4-13EC-403D-A01E-BFA884B800F8}" srcOrd="2" destOrd="0" presId="urn:microsoft.com/office/officeart/2005/8/layout/hierarchy1"/>
    <dgm:cxn modelId="{EC3C25B0-BC1B-4268-BC93-2371B118BFF7}" type="presParOf" srcId="{14ABD36D-4A6C-4CCA-BD91-3E6D2B391B4D}" destId="{8BFDDB9F-1C65-43FE-A2E3-6DFE1DBA04FD}" srcOrd="3" destOrd="0" presId="urn:microsoft.com/office/officeart/2005/8/layout/hierarchy1"/>
    <dgm:cxn modelId="{76D7628D-D3E7-4CCC-BB6C-1D84E21BC2A7}" type="presParOf" srcId="{8BFDDB9F-1C65-43FE-A2E3-6DFE1DBA04FD}" destId="{D7C45D47-1BAE-45E0-9420-C86AE256879F}" srcOrd="0" destOrd="0" presId="urn:microsoft.com/office/officeart/2005/8/layout/hierarchy1"/>
    <dgm:cxn modelId="{EDF9BD98-0CFF-406A-90F1-992DD1EC4040}" type="presParOf" srcId="{D7C45D47-1BAE-45E0-9420-C86AE256879F}" destId="{C2350367-B197-46E3-B605-B699637C1EDD}" srcOrd="0" destOrd="0" presId="urn:microsoft.com/office/officeart/2005/8/layout/hierarchy1"/>
    <dgm:cxn modelId="{2E1D5A6F-465D-41A2-83F1-F37465C17BBE}" type="presParOf" srcId="{D7C45D47-1BAE-45E0-9420-C86AE256879F}" destId="{A14E8111-0409-45B7-B3D9-5542839165F0}" srcOrd="1" destOrd="0" presId="urn:microsoft.com/office/officeart/2005/8/layout/hierarchy1"/>
    <dgm:cxn modelId="{9011E241-0E1F-4517-A72E-D997E812F88A}" type="presParOf" srcId="{8BFDDB9F-1C65-43FE-A2E3-6DFE1DBA04FD}" destId="{A48143E3-C7F2-4412-9ABC-DEBC31F3A127}" srcOrd="1" destOrd="0" presId="urn:microsoft.com/office/officeart/2005/8/layout/hierarchy1"/>
    <dgm:cxn modelId="{39798F4E-62C3-47B7-9C7E-95F0FD41C116}" type="presParOf" srcId="{A48143E3-C7F2-4412-9ABC-DEBC31F3A127}" destId="{C0BE40A5-8002-41E9-93BE-FC0A5309B521}" srcOrd="0" destOrd="0" presId="urn:microsoft.com/office/officeart/2005/8/layout/hierarchy1"/>
    <dgm:cxn modelId="{9C21016C-080F-49F7-8110-77598FF91E77}" type="presParOf" srcId="{A48143E3-C7F2-4412-9ABC-DEBC31F3A127}" destId="{4820F354-14CB-4BB4-BC2D-CB74C7FCF0A2}" srcOrd="1" destOrd="0" presId="urn:microsoft.com/office/officeart/2005/8/layout/hierarchy1"/>
    <dgm:cxn modelId="{11E0AE60-A1AE-4608-8815-5A0C2E8D6F93}" type="presParOf" srcId="{4820F354-14CB-4BB4-BC2D-CB74C7FCF0A2}" destId="{71798E44-22DD-491C-B593-7D39897349D0}" srcOrd="0" destOrd="0" presId="urn:microsoft.com/office/officeart/2005/8/layout/hierarchy1"/>
    <dgm:cxn modelId="{7CD486F9-C748-4EA4-9189-9C77C0D2D2FC}" type="presParOf" srcId="{71798E44-22DD-491C-B593-7D39897349D0}" destId="{C8DB4F3F-0FC8-404C-8921-DC3BE9C697A9}" srcOrd="0" destOrd="0" presId="urn:microsoft.com/office/officeart/2005/8/layout/hierarchy1"/>
    <dgm:cxn modelId="{7C02F02A-D1CE-4066-8F84-EB965CDF865C}" type="presParOf" srcId="{71798E44-22DD-491C-B593-7D39897349D0}" destId="{87629B13-C2DF-4258-A5D4-B49A4E517F06}" srcOrd="1" destOrd="0" presId="urn:microsoft.com/office/officeart/2005/8/layout/hierarchy1"/>
    <dgm:cxn modelId="{A70FC0BD-B618-4535-9E2A-29072F8A180A}" type="presParOf" srcId="{4820F354-14CB-4BB4-BC2D-CB74C7FCF0A2}" destId="{1A264E99-F4B0-4024-B169-A000DB29F7C3}" srcOrd="1" destOrd="0" presId="urn:microsoft.com/office/officeart/2005/8/layout/hierarchy1"/>
    <dgm:cxn modelId="{58EE4598-5B6F-4BD4-B616-77AA92D13D36}" type="presParOf" srcId="{1A264E99-F4B0-4024-B169-A000DB29F7C3}" destId="{874FADE4-6C96-4054-91E7-389EE450BE56}" srcOrd="0" destOrd="0" presId="urn:microsoft.com/office/officeart/2005/8/layout/hierarchy1"/>
    <dgm:cxn modelId="{7B70FFEF-5735-4725-BD96-1FD003371BA6}" type="presParOf" srcId="{1A264E99-F4B0-4024-B169-A000DB29F7C3}" destId="{779C39F0-7BA7-479E-B8B1-6F5333169197}" srcOrd="1" destOrd="0" presId="urn:microsoft.com/office/officeart/2005/8/layout/hierarchy1"/>
    <dgm:cxn modelId="{421B08AA-FED5-42BE-A6C3-07EA9960C46D}" type="presParOf" srcId="{779C39F0-7BA7-479E-B8B1-6F5333169197}" destId="{D29140A2-8B76-4BBB-8570-78FA2987084D}" srcOrd="0" destOrd="0" presId="urn:microsoft.com/office/officeart/2005/8/layout/hierarchy1"/>
    <dgm:cxn modelId="{72710C69-DFB7-4435-9989-7CFCCBEEC095}" type="presParOf" srcId="{D29140A2-8B76-4BBB-8570-78FA2987084D}" destId="{49D57463-F2B5-4A45-B2F2-2DA56C217F30}" srcOrd="0" destOrd="0" presId="urn:microsoft.com/office/officeart/2005/8/layout/hierarchy1"/>
    <dgm:cxn modelId="{8767E260-3D6D-497F-878C-0E883DD5BBCE}" type="presParOf" srcId="{D29140A2-8B76-4BBB-8570-78FA2987084D}" destId="{4E68A0C0-38E6-4020-9CF1-621EC88578BA}" srcOrd="1" destOrd="0" presId="urn:microsoft.com/office/officeart/2005/8/layout/hierarchy1"/>
    <dgm:cxn modelId="{654B2E7C-03D1-45E0-9A98-F987B9FA225D}" type="presParOf" srcId="{779C39F0-7BA7-479E-B8B1-6F5333169197}" destId="{8A0B778F-4CDF-498A-BB71-1846D87AA89F}" srcOrd="1" destOrd="0" presId="urn:microsoft.com/office/officeart/2005/8/layout/hierarchy1"/>
    <dgm:cxn modelId="{208EF5D7-3855-4159-B442-485FD39435E4}" type="presParOf" srcId="{14ABD36D-4A6C-4CCA-BD91-3E6D2B391B4D}" destId="{0E1F5485-F6AA-4B8E-9B96-2C5DD156045E}" srcOrd="4" destOrd="0" presId="urn:microsoft.com/office/officeart/2005/8/layout/hierarchy1"/>
    <dgm:cxn modelId="{FB3BE227-EE37-42F8-A039-C56332F3ACC8}" type="presParOf" srcId="{14ABD36D-4A6C-4CCA-BD91-3E6D2B391B4D}" destId="{7CBE8BEE-BCF9-4C3E-80FD-20B351A5E56C}" srcOrd="5" destOrd="0" presId="urn:microsoft.com/office/officeart/2005/8/layout/hierarchy1"/>
    <dgm:cxn modelId="{EAA00520-CB93-4A31-8307-DAB746D804F9}" type="presParOf" srcId="{7CBE8BEE-BCF9-4C3E-80FD-20B351A5E56C}" destId="{9C0CBAD4-BD30-4ABF-A45E-02BB555EF3A2}" srcOrd="0" destOrd="0" presId="urn:microsoft.com/office/officeart/2005/8/layout/hierarchy1"/>
    <dgm:cxn modelId="{BACDBC9C-C9E7-42C8-A769-6D566551DCC1}" type="presParOf" srcId="{9C0CBAD4-BD30-4ABF-A45E-02BB555EF3A2}" destId="{AE62FFA0-B86D-46AB-8D4F-D8D4E7EF1544}" srcOrd="0" destOrd="0" presId="urn:microsoft.com/office/officeart/2005/8/layout/hierarchy1"/>
    <dgm:cxn modelId="{C2D5328F-D565-4E06-87BC-242628B690D1}" type="presParOf" srcId="{9C0CBAD4-BD30-4ABF-A45E-02BB555EF3A2}" destId="{7CAE953C-8D60-44C9-90DD-9EB3B83DC49C}" srcOrd="1" destOrd="0" presId="urn:microsoft.com/office/officeart/2005/8/layout/hierarchy1"/>
    <dgm:cxn modelId="{763373D7-82FA-4BF2-A5CF-B80D56FF1701}" type="presParOf" srcId="{7CBE8BEE-BCF9-4C3E-80FD-20B351A5E56C}" destId="{0EB2B97A-BF58-4D8F-9077-A310A1C47193}" srcOrd="1" destOrd="0" presId="urn:microsoft.com/office/officeart/2005/8/layout/hierarchy1"/>
    <dgm:cxn modelId="{D5A9EE93-1782-49DA-AFCB-C92586D6D508}" type="presParOf" srcId="{0EB2B97A-BF58-4D8F-9077-A310A1C47193}" destId="{304241F4-5981-40EF-BB83-F70CDE3FF2C5}" srcOrd="0" destOrd="0" presId="urn:microsoft.com/office/officeart/2005/8/layout/hierarchy1"/>
    <dgm:cxn modelId="{E99CA804-11A0-44AE-AD83-AF1BB5CE0D0A}" type="presParOf" srcId="{0EB2B97A-BF58-4D8F-9077-A310A1C47193}" destId="{1728758F-C6A8-473F-8511-11AD6A4E9777}" srcOrd="1" destOrd="0" presId="urn:microsoft.com/office/officeart/2005/8/layout/hierarchy1"/>
    <dgm:cxn modelId="{D3C5F8D6-B1DF-4766-9B6C-8EEC70494286}" type="presParOf" srcId="{1728758F-C6A8-473F-8511-11AD6A4E9777}" destId="{DCC0C8C9-A0C2-4197-8017-7CF59C79F78F}" srcOrd="0" destOrd="0" presId="urn:microsoft.com/office/officeart/2005/8/layout/hierarchy1"/>
    <dgm:cxn modelId="{048D85DE-3879-4CE1-A835-8A9B257A7065}" type="presParOf" srcId="{DCC0C8C9-A0C2-4197-8017-7CF59C79F78F}" destId="{D0EAE03A-88C7-440B-942A-F78FECCA1396}" srcOrd="0" destOrd="0" presId="urn:microsoft.com/office/officeart/2005/8/layout/hierarchy1"/>
    <dgm:cxn modelId="{7011E016-D724-4F3D-B798-43467F90AD88}" type="presParOf" srcId="{DCC0C8C9-A0C2-4197-8017-7CF59C79F78F}" destId="{A54F2C81-5DC2-4818-8286-C85DAF51F6D5}" srcOrd="1" destOrd="0" presId="urn:microsoft.com/office/officeart/2005/8/layout/hierarchy1"/>
    <dgm:cxn modelId="{5E833E02-65E9-45C8-BF68-AE9A4221BDE9}" type="presParOf" srcId="{1728758F-C6A8-473F-8511-11AD6A4E9777}" destId="{A4A6BBBF-3C8A-46E0-A99D-24D3F9F64645}" srcOrd="1" destOrd="0" presId="urn:microsoft.com/office/officeart/2005/8/layout/hierarchy1"/>
    <dgm:cxn modelId="{17F0ECCB-3112-4A33-B99F-56927C0F987C}" type="presParOf" srcId="{A4A6BBBF-3C8A-46E0-A99D-24D3F9F64645}" destId="{D1BD159D-6D63-444B-ACBC-2A1ABE32A08F}" srcOrd="0" destOrd="0" presId="urn:microsoft.com/office/officeart/2005/8/layout/hierarchy1"/>
    <dgm:cxn modelId="{0AB3DCDA-BC15-41D3-846D-1E22EE0C5E5E}" type="presParOf" srcId="{A4A6BBBF-3C8A-46E0-A99D-24D3F9F64645}" destId="{0AEBEB19-116B-4A37-8F18-E8D6E8DB8C4F}" srcOrd="1" destOrd="0" presId="urn:microsoft.com/office/officeart/2005/8/layout/hierarchy1"/>
    <dgm:cxn modelId="{277DF9DF-4540-41DE-9B58-D785C7B977C9}" type="presParOf" srcId="{0AEBEB19-116B-4A37-8F18-E8D6E8DB8C4F}" destId="{0F333DD4-0A99-4783-BCC9-85B6B187BE5E}" srcOrd="0" destOrd="0" presId="urn:microsoft.com/office/officeart/2005/8/layout/hierarchy1"/>
    <dgm:cxn modelId="{9420F132-8B42-4C87-88A2-234EEA8D02E7}" type="presParOf" srcId="{0F333DD4-0A99-4783-BCC9-85B6B187BE5E}" destId="{AFDCD17E-928A-4991-9657-9FCDA9E926E9}" srcOrd="0" destOrd="0" presId="urn:microsoft.com/office/officeart/2005/8/layout/hierarchy1"/>
    <dgm:cxn modelId="{59FB9C1E-7714-4399-8C81-4E00FC83F92A}" type="presParOf" srcId="{0F333DD4-0A99-4783-BCC9-85B6B187BE5E}" destId="{4D8856B2-AD6F-4962-B648-F276044489C4}" srcOrd="1" destOrd="0" presId="urn:microsoft.com/office/officeart/2005/8/layout/hierarchy1"/>
    <dgm:cxn modelId="{5A1B587A-F826-41B3-90D0-E3B1787DA7CF}" type="presParOf" srcId="{0AEBEB19-116B-4A37-8F18-E8D6E8DB8C4F}" destId="{0EB5A37D-CA06-4A8A-883D-333A8050BD8F}" srcOrd="1" destOrd="0" presId="urn:microsoft.com/office/officeart/2005/8/layout/hierarchy1"/>
    <dgm:cxn modelId="{47FA4B02-D8C4-4814-A830-81195316FE7E}" type="presParOf" srcId="{14ABD36D-4A6C-4CCA-BD91-3E6D2B391B4D}" destId="{61CEF270-8744-4D38-A772-E4BE9BE973BD}" srcOrd="6" destOrd="0" presId="urn:microsoft.com/office/officeart/2005/8/layout/hierarchy1"/>
    <dgm:cxn modelId="{C20064F3-618E-4B41-A9D0-8129B7EFF51B}" type="presParOf" srcId="{14ABD36D-4A6C-4CCA-BD91-3E6D2B391B4D}" destId="{82994CB9-C8A5-4C03-B9C2-2632117AF742}" srcOrd="7" destOrd="0" presId="urn:microsoft.com/office/officeart/2005/8/layout/hierarchy1"/>
    <dgm:cxn modelId="{6BD39577-6DD9-46DB-B035-A9794379A573}" type="presParOf" srcId="{82994CB9-C8A5-4C03-B9C2-2632117AF742}" destId="{C0FA3191-06BC-4F66-A6D7-B8E7EE20A735}" srcOrd="0" destOrd="0" presId="urn:microsoft.com/office/officeart/2005/8/layout/hierarchy1"/>
    <dgm:cxn modelId="{F17B38E3-B80A-4945-A62A-20D2340EB49D}" type="presParOf" srcId="{C0FA3191-06BC-4F66-A6D7-B8E7EE20A735}" destId="{3A8746EA-EAE0-4191-BD8D-A154F05B4D34}" srcOrd="0" destOrd="0" presId="urn:microsoft.com/office/officeart/2005/8/layout/hierarchy1"/>
    <dgm:cxn modelId="{A819912F-9815-4DA2-A1DD-4F7E288C014F}" type="presParOf" srcId="{C0FA3191-06BC-4F66-A6D7-B8E7EE20A735}" destId="{F665F37B-7DA3-4D2F-B8DE-6A703C884541}" srcOrd="1" destOrd="0" presId="urn:microsoft.com/office/officeart/2005/8/layout/hierarchy1"/>
    <dgm:cxn modelId="{128F3FBB-11ED-49C4-ADA8-8263576A51F6}" type="presParOf" srcId="{82994CB9-C8A5-4C03-B9C2-2632117AF742}" destId="{591D5FE4-3EC3-4E93-8449-8EB8AC60DA97}" srcOrd="1" destOrd="0" presId="urn:microsoft.com/office/officeart/2005/8/layout/hierarchy1"/>
    <dgm:cxn modelId="{7A21CA3B-CA5A-491B-9407-6DB928BAA29C}" type="presParOf" srcId="{591D5FE4-3EC3-4E93-8449-8EB8AC60DA97}" destId="{96CABCC1-1D69-4D21-B148-73D674521F12}" srcOrd="0" destOrd="0" presId="urn:microsoft.com/office/officeart/2005/8/layout/hierarchy1"/>
    <dgm:cxn modelId="{3A7456F1-5AB1-4825-A4FC-47BE30A253FB}" type="presParOf" srcId="{591D5FE4-3EC3-4E93-8449-8EB8AC60DA97}" destId="{893B9169-9BC7-4B7C-A9AD-788EA706000F}" srcOrd="1" destOrd="0" presId="urn:microsoft.com/office/officeart/2005/8/layout/hierarchy1"/>
    <dgm:cxn modelId="{091437D1-B406-4E18-B78D-C3B003E9DFE5}" type="presParOf" srcId="{893B9169-9BC7-4B7C-A9AD-788EA706000F}" destId="{73A3318A-86FB-4C15-A8F6-6665969A4BBC}" srcOrd="0" destOrd="0" presId="urn:microsoft.com/office/officeart/2005/8/layout/hierarchy1"/>
    <dgm:cxn modelId="{A0B400ED-1DC4-403B-BD37-4B232C4E79A5}" type="presParOf" srcId="{73A3318A-86FB-4C15-A8F6-6665969A4BBC}" destId="{78231B6A-A44F-4F86-857C-8293536A42C8}" srcOrd="0" destOrd="0" presId="urn:microsoft.com/office/officeart/2005/8/layout/hierarchy1"/>
    <dgm:cxn modelId="{52CA0E5A-2867-4269-9C2A-1A1C9780AEA5}" type="presParOf" srcId="{73A3318A-86FB-4C15-A8F6-6665969A4BBC}" destId="{68C01C14-3408-43C0-B80F-51C6C585E732}" srcOrd="1" destOrd="0" presId="urn:microsoft.com/office/officeart/2005/8/layout/hierarchy1"/>
    <dgm:cxn modelId="{E5122594-B054-4459-A4D7-5666607A81F4}" type="presParOf" srcId="{893B9169-9BC7-4B7C-A9AD-788EA706000F}" destId="{87A7DB4E-A0FC-413B-8C26-2A361C3A15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FA4E3B-5AFB-4898-9DDE-53CA133E20B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0665DC-7F4B-42AF-BDCF-9C521320F40F}">
      <dgm:prSet phldrT="[Text]" custT="1"/>
      <dgm:spPr/>
      <dgm:t>
        <a:bodyPr/>
        <a:lstStyle/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Experimental Program (WMA and HMA)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dgm:t>
    </dgm:pt>
    <dgm:pt modelId="{AA151A7F-B138-4835-9653-C9098FDF8484}" type="parTrans" cxnId="{836B4FB7-67D2-4C44-BED3-CA641F8C1687}">
      <dgm:prSet/>
      <dgm:spPr/>
      <dgm:t>
        <a:bodyPr/>
        <a:lstStyle/>
        <a:p>
          <a:endParaRPr lang="en-US"/>
        </a:p>
      </dgm:t>
    </dgm:pt>
    <dgm:pt modelId="{DCD16E20-2526-424E-B580-E2BCAA172757}" type="sibTrans" cxnId="{836B4FB7-67D2-4C44-BED3-CA641F8C1687}">
      <dgm:prSet/>
      <dgm:spPr/>
      <dgm:t>
        <a:bodyPr/>
        <a:lstStyle/>
        <a:p>
          <a:endParaRPr lang="en-US"/>
        </a:p>
      </dgm:t>
    </dgm:pt>
    <dgm:pt modelId="{9D7D3694-06D7-4B51-A247-0F3D669CB7E0}">
      <dgm:prSet phldrT="[Text]" custT="1"/>
      <dgm:spPr/>
      <dgm:t>
        <a:bodyPr/>
        <a:lstStyle/>
        <a:p>
          <a:r>
            <a:rPr lang="en-US" sz="1200" b="1" dirty="0">
              <a:latin typeface="Times New Roman" pitchFamily="18" charset="0"/>
              <a:cs typeface="Times New Roman" pitchFamily="18" charset="0"/>
            </a:rPr>
            <a:t>UNR</a:t>
          </a:r>
        </a:p>
      </dgm:t>
    </dgm:pt>
    <dgm:pt modelId="{A5A8F852-85CE-4F44-BD86-311B27CE1644}" type="parTrans" cxnId="{240CF2EB-FC7A-44D2-B3C0-246F17039E96}">
      <dgm:prSet/>
      <dgm:spPr/>
      <dgm:t>
        <a:bodyPr/>
        <a:lstStyle/>
        <a:p>
          <a:endParaRPr lang="en-US" sz="1200"/>
        </a:p>
      </dgm:t>
    </dgm:pt>
    <dgm:pt modelId="{CC01B148-FC01-4E3C-987B-5D9E02942D3C}" type="sibTrans" cxnId="{240CF2EB-FC7A-44D2-B3C0-246F17039E96}">
      <dgm:prSet/>
      <dgm:spPr/>
      <dgm:t>
        <a:bodyPr/>
        <a:lstStyle/>
        <a:p>
          <a:endParaRPr lang="en-US"/>
        </a:p>
      </dgm:t>
    </dgm:pt>
    <dgm:pt modelId="{E7657CBF-2280-4E04-805B-A77B86F8BE7C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Asphalt Binder</a:t>
          </a:r>
        </a:p>
      </dgm:t>
    </dgm:pt>
    <dgm:pt modelId="{0AC12234-708E-4D7A-A583-01CC3F19CBA1}" type="parTrans" cxnId="{EFFFA033-9693-4B3D-8598-2A2FAC6C10B7}">
      <dgm:prSet/>
      <dgm:spPr/>
      <dgm:t>
        <a:bodyPr/>
        <a:lstStyle/>
        <a:p>
          <a:endParaRPr lang="en-US" sz="1200"/>
        </a:p>
      </dgm:t>
    </dgm:pt>
    <dgm:pt modelId="{1E401329-111A-4AA5-8788-27F9B86C8A0F}" type="sibTrans" cxnId="{EFFFA033-9693-4B3D-8598-2A2FAC6C10B7}">
      <dgm:prSet/>
      <dgm:spPr/>
      <dgm:t>
        <a:bodyPr/>
        <a:lstStyle/>
        <a:p>
          <a:endParaRPr lang="en-US"/>
        </a:p>
      </dgm:t>
    </dgm:pt>
    <dgm:pt modelId="{684A7F65-B329-4874-A28B-926A4BF62870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Mechanical Properties</a:t>
          </a:r>
        </a:p>
      </dgm:t>
    </dgm:pt>
    <dgm:pt modelId="{AAEA3FF3-47A5-4D94-A561-EDE817D8D505}" type="parTrans" cxnId="{F82D43B6-2000-47B3-9CA8-6748E920852E}">
      <dgm:prSet/>
      <dgm:spPr/>
      <dgm:t>
        <a:bodyPr/>
        <a:lstStyle/>
        <a:p>
          <a:endParaRPr lang="en-US" sz="1200"/>
        </a:p>
      </dgm:t>
    </dgm:pt>
    <dgm:pt modelId="{16BFB5A1-D15B-4DF5-8982-0D0FAFBE166A}" type="sibTrans" cxnId="{F82D43B6-2000-47B3-9CA8-6748E920852E}">
      <dgm:prSet/>
      <dgm:spPr/>
      <dgm:t>
        <a:bodyPr/>
        <a:lstStyle/>
        <a:p>
          <a:endParaRPr lang="en-US"/>
        </a:p>
      </dgm:t>
    </dgm:pt>
    <dgm:pt modelId="{BC41002C-2AE2-4B62-A219-90E3FED6DDF1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1200" b="1" dirty="0">
              <a:latin typeface="Times New Roman" pitchFamily="18" charset="0"/>
              <a:cs typeface="Times New Roman" pitchFamily="18" charset="0"/>
            </a:rPr>
            <a:t>Granite</a:t>
          </a:r>
        </a:p>
      </dgm:t>
    </dgm:pt>
    <dgm:pt modelId="{A796521A-674D-4E63-946E-53832A9000AB}" type="parTrans" cxnId="{080C84F5-5E30-4B09-998B-24C34AC8A1EC}">
      <dgm:prSet/>
      <dgm:spPr/>
      <dgm:t>
        <a:bodyPr/>
        <a:lstStyle/>
        <a:p>
          <a:endParaRPr lang="en-US" sz="1200"/>
        </a:p>
      </dgm:t>
    </dgm:pt>
    <dgm:pt modelId="{23142879-5FA1-4830-885B-6183D5DB1E64}" type="sibTrans" cxnId="{080C84F5-5E30-4B09-998B-24C34AC8A1EC}">
      <dgm:prSet/>
      <dgm:spPr/>
      <dgm:t>
        <a:bodyPr/>
        <a:lstStyle/>
        <a:p>
          <a:endParaRPr lang="en-US"/>
        </a:p>
      </dgm:t>
    </dgm:pt>
    <dgm:pt modelId="{638272F4-FD8F-45B9-B895-1B80936AC9DC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gm:t>
    </dgm:pt>
    <dgm:pt modelId="{6E3D130D-DBC9-4707-B051-1A0C45C86ECE}" type="parTrans" cxnId="{45B25413-FCFA-427F-8777-178AB999E87D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sz="1200"/>
        </a:p>
      </dgm:t>
    </dgm:pt>
    <dgm:pt modelId="{27BF70BF-1231-4702-9B69-38D51FF4EA28}" type="sibTrans" cxnId="{45B25413-FCFA-427F-8777-178AB999E87D}">
      <dgm:prSet/>
      <dgm:spPr/>
      <dgm:t>
        <a:bodyPr/>
        <a:lstStyle/>
        <a:p>
          <a:endParaRPr lang="en-US"/>
        </a:p>
      </dgm:t>
    </dgm:pt>
    <dgm:pt modelId="{9C451E34-9DCC-4255-A559-CE1D582614F9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Wood Rodgers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dgm:t>
    </dgm:pt>
    <dgm:pt modelId="{FAA36311-A80A-4507-8C7E-9F9D8B12AA4F}" type="parTrans" cxnId="{C6CD5B92-6AD4-4BAF-9B49-EFB5DBCBBE76}">
      <dgm:prSet/>
      <dgm:spPr/>
      <dgm:t>
        <a:bodyPr/>
        <a:lstStyle/>
        <a:p>
          <a:endParaRPr lang="en-US" sz="1200"/>
        </a:p>
      </dgm:t>
    </dgm:pt>
    <dgm:pt modelId="{3EB95D41-9427-475C-87C9-068CDBB37ED3}" type="sibTrans" cxnId="{C6CD5B92-6AD4-4BAF-9B49-EFB5DBCBBE76}">
      <dgm:prSet/>
      <dgm:spPr/>
      <dgm:t>
        <a:bodyPr/>
        <a:lstStyle/>
        <a:p>
          <a:endParaRPr lang="en-US"/>
        </a:p>
      </dgm:t>
    </dgm:pt>
    <dgm:pt modelId="{E479BA82-50DF-4746-AFC3-81A82F89E32C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gm:t>
    </dgm:pt>
    <dgm:pt modelId="{90C58907-D9AF-49FC-A97E-66EFB545A1ED}" type="parTrans" cxnId="{F333B6EF-22ED-494A-9B6F-BE0173994610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 sz="1200"/>
        </a:p>
      </dgm:t>
    </dgm:pt>
    <dgm:pt modelId="{B86D6075-66D9-4696-826B-714B6CC4CDCF}" type="sibTrans" cxnId="{F333B6EF-22ED-494A-9B6F-BE0173994610}">
      <dgm:prSet/>
      <dgm:spPr/>
      <dgm:t>
        <a:bodyPr/>
        <a:lstStyle/>
        <a:p>
          <a:endParaRPr lang="en-US"/>
        </a:p>
      </dgm:t>
    </dgm:pt>
    <dgm:pt modelId="{85E9C0FC-ECC6-4CF4-BC01-3C5B4A8EF052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Exposed to Air Curing at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/ Compaction Temperature for 2 hours</a:t>
          </a:r>
        </a:p>
      </dgm:t>
    </dgm:pt>
    <dgm:pt modelId="{A5707C53-32DC-4A66-A3AB-356077F26AF1}" type="parTrans" cxnId="{4C19B0B4-194D-49D2-8B3D-AA371B2EFFCD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 sz="1200"/>
        </a:p>
      </dgm:t>
    </dgm:pt>
    <dgm:pt modelId="{96E7C527-7700-4835-971D-A00D8ECB1DF0}" type="sibTrans" cxnId="{4C19B0B4-194D-49D2-8B3D-AA371B2EFFCD}">
      <dgm:prSet/>
      <dgm:spPr/>
      <dgm:t>
        <a:bodyPr/>
        <a:lstStyle/>
        <a:p>
          <a:endParaRPr lang="en-US"/>
        </a:p>
      </dgm:t>
    </dgm:pt>
    <dgm:pt modelId="{07A31DB6-DA3D-4E61-9A5B-A32030AB1847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Gmm</a:t>
          </a:r>
          <a:endParaRPr lang="en-US" sz="1200" dirty="0">
            <a:latin typeface="Times New Roman" pitchFamily="18" charset="0"/>
            <a:cs typeface="Times New Roman" pitchFamily="18" charset="0"/>
          </a:endParaRP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-Marshall Air-Voids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Marhall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Stability &amp; Flow</a:t>
          </a:r>
        </a:p>
      </dgm:t>
    </dgm:pt>
    <dgm:pt modelId="{E882E27F-777C-4098-9E6F-2C14AED5ABF8}" type="parTrans" cxnId="{029B4924-BD66-4A5C-A452-4B6970B97D2E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 sz="1200"/>
        </a:p>
      </dgm:t>
    </dgm:pt>
    <dgm:pt modelId="{ACED313E-0CD5-439F-877E-D0EF42CE0111}" type="sibTrans" cxnId="{029B4924-BD66-4A5C-A452-4B6970B97D2E}">
      <dgm:prSet/>
      <dgm:spPr/>
      <dgm:t>
        <a:bodyPr/>
        <a:lstStyle/>
        <a:p>
          <a:endParaRPr lang="en-US"/>
        </a:p>
      </dgm:t>
    </dgm:pt>
    <dgm:pt modelId="{BA466923-6153-4D49-BF8B-AD93110E43BC}">
      <dgm:prSet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-Sealed Container Curing at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/ Comp Temp for: 0, 2, 4, &amp; 15 hrs 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-Exposed to Air Curing at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/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CompTemp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for: 2 &amp; 4 hrs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-Exposed to Air Cool to 100°C then Reheat for 2 and 4 hrs at: a) WMA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/ comp temp &amp; b) HMA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/ comp temp</a:t>
          </a:r>
        </a:p>
      </dgm:t>
    </dgm:pt>
    <dgm:pt modelId="{0B610EB8-3FBB-4ABF-8C58-738BD241D1F2}" type="parTrans" cxnId="{29BCA9DE-E6D7-4793-A8A9-0BC93B33ED4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sz="1200"/>
        </a:p>
      </dgm:t>
    </dgm:pt>
    <dgm:pt modelId="{605B71E0-A491-4E5F-8C03-2BAA9E500F4F}" type="sibTrans" cxnId="{29BCA9DE-E6D7-4793-A8A9-0BC93B33ED44}">
      <dgm:prSet/>
      <dgm:spPr/>
      <dgm:t>
        <a:bodyPr/>
        <a:lstStyle/>
        <a:p>
          <a:endParaRPr lang="en-US"/>
        </a:p>
      </dgm:t>
    </dgm:pt>
    <dgm:pt modelId="{B4903369-90BA-4B4B-9B59-746339753965}">
      <dgm:prSet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Gmm</a:t>
          </a:r>
          <a:endParaRPr lang="en-US" sz="1200" dirty="0">
            <a:latin typeface="Times New Roman" pitchFamily="18" charset="0"/>
            <a:cs typeface="Times New Roman" pitchFamily="18" charset="0"/>
          </a:endParaRP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Marhall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Air-Voids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Marhall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Stability &amp; Flow</a:t>
          </a:r>
        </a:p>
      </dgm:t>
    </dgm:pt>
    <dgm:pt modelId="{51C42BC9-5C62-4A60-89B6-AECD08EC4E05}" type="parTrans" cxnId="{9005E2F0-E6D2-4AD3-A39E-16AFC50DE01C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sz="1200"/>
        </a:p>
      </dgm:t>
    </dgm:pt>
    <dgm:pt modelId="{7F217390-45BB-438B-9B9C-247873D9069E}" type="sibTrans" cxnId="{9005E2F0-E6D2-4AD3-A39E-16AFC50DE01C}">
      <dgm:prSet/>
      <dgm:spPr/>
      <dgm:t>
        <a:bodyPr/>
        <a:lstStyle/>
        <a:p>
          <a:endParaRPr lang="en-US"/>
        </a:p>
      </dgm:t>
    </dgm:pt>
    <dgm:pt modelId="{0802EFB5-8D23-4A8A-85F8-8B470038ED78}">
      <dgm:prSet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gm:t>
    </dgm:pt>
    <dgm:pt modelId="{62CB51DD-058F-482D-B53E-004DDE667148}" type="parTrans" cxnId="{7FAE68BB-BE74-4CA4-A7FC-D44B7F6D7C06}">
      <dgm:prSet/>
      <dgm:spPr/>
      <dgm:t>
        <a:bodyPr/>
        <a:lstStyle/>
        <a:p>
          <a:endParaRPr lang="en-US" sz="1200"/>
        </a:p>
      </dgm:t>
    </dgm:pt>
    <dgm:pt modelId="{32975A1E-13EE-425A-8B3D-6F10654C55DF}" type="sibTrans" cxnId="{7FAE68BB-BE74-4CA4-A7FC-D44B7F6D7C06}">
      <dgm:prSet/>
      <dgm:spPr/>
      <dgm:t>
        <a:bodyPr/>
        <a:lstStyle/>
        <a:p>
          <a:endParaRPr lang="en-US"/>
        </a:p>
      </dgm:t>
    </dgm:pt>
    <dgm:pt modelId="{A7779767-0F3B-447F-8644-43AB4D83FEA0}">
      <dgm:prSet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Compacted on 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Delivery And Reheated</a:t>
          </a:r>
          <a:endParaRPr lang="en-US" sz="1200" dirty="0">
            <a:latin typeface="Times New Roman" pitchFamily="18" charset="0"/>
            <a:cs typeface="Times New Roman" pitchFamily="18" charset="0"/>
          </a:endParaRPr>
        </a:p>
      </dgm:t>
    </dgm:pt>
    <dgm:pt modelId="{C0BF3021-22A0-4566-B3E5-08900B8CD46A}" type="parTrans" cxnId="{80399036-DC2A-4EAB-A784-79E99C16D7F4}">
      <dgm:prSet/>
      <dgm:spPr/>
      <dgm:t>
        <a:bodyPr/>
        <a:lstStyle/>
        <a:p>
          <a:endParaRPr lang="en-US" sz="1200"/>
        </a:p>
      </dgm:t>
    </dgm:pt>
    <dgm:pt modelId="{A4ECFA40-9545-4354-A3FB-F22DA4F91A63}" type="sibTrans" cxnId="{80399036-DC2A-4EAB-A784-79E99C16D7F4}">
      <dgm:prSet/>
      <dgm:spPr/>
      <dgm:t>
        <a:bodyPr/>
        <a:lstStyle/>
        <a:p>
          <a:endParaRPr lang="en-US"/>
        </a:p>
      </dgm:t>
    </dgm:pt>
    <dgm:pt modelId="{6AEE4078-B892-4FF4-B570-9CF981DFA906}">
      <dgm:prSet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Lottman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Test  @ 0, 1, &amp; 6 F-T 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-|E*| @ 0, 1 &amp; 6 F-T</a:t>
          </a:r>
        </a:p>
        <a:p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-FN Test</a:t>
          </a:r>
          <a:endParaRPr lang="en-US" sz="1200" dirty="0">
            <a:latin typeface="Times New Roman" pitchFamily="18" charset="0"/>
            <a:cs typeface="Times New Roman" pitchFamily="18" charset="0"/>
          </a:endParaRP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-TSRST </a:t>
          </a:r>
        </a:p>
      </dgm:t>
    </dgm:pt>
    <dgm:pt modelId="{41597E3B-B961-42AB-97EA-5A1187980831}" type="parTrans" cxnId="{13BA0CA4-3F46-41FD-9101-3AB96CB59AB6}">
      <dgm:prSet/>
      <dgm:spPr/>
      <dgm:t>
        <a:bodyPr/>
        <a:lstStyle/>
        <a:p>
          <a:endParaRPr lang="en-US" sz="1200"/>
        </a:p>
      </dgm:t>
    </dgm:pt>
    <dgm:pt modelId="{E8920C58-7ABB-4571-B2CC-448DBC3ACAB1}" type="sibTrans" cxnId="{13BA0CA4-3F46-41FD-9101-3AB96CB59AB6}">
      <dgm:prSet/>
      <dgm:spPr/>
      <dgm:t>
        <a:bodyPr/>
        <a:lstStyle/>
        <a:p>
          <a:endParaRPr lang="en-US"/>
        </a:p>
      </dgm:t>
    </dgm:pt>
    <dgm:pt modelId="{3CDF455E-BE55-4588-A2A3-4B2B4031FDE9}">
      <dgm:prSet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-Sealed Container Curing at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/ Comp Temp for: 4, 6, 8, &amp; 24 hrs 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-Exposed to Air Curing at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/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CompTemp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for: 2 &amp; 4 hrs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-Exposed to Air Cool to 100°C then Reheat for 2 and 4  hrs at: a) WMA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/ comp temp &amp; b) HMA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/ comp temp</a:t>
          </a:r>
          <a:endParaRPr lang="en-US" sz="1200" dirty="0"/>
        </a:p>
      </dgm:t>
    </dgm:pt>
    <dgm:pt modelId="{20B112FF-3DF3-4F0A-B112-E70AFF9CBE3B}" type="parTrans" cxnId="{29E8B8BA-61C4-425C-8A9A-9D23EEC9B779}">
      <dgm:prSet/>
      <dgm:spPr/>
      <dgm:t>
        <a:bodyPr/>
        <a:lstStyle/>
        <a:p>
          <a:endParaRPr lang="en-US" sz="1200"/>
        </a:p>
      </dgm:t>
    </dgm:pt>
    <dgm:pt modelId="{86916037-F5F9-45D4-9A29-192B4CAF2BF9}" type="sibTrans" cxnId="{29E8B8BA-61C4-425C-8A9A-9D23EEC9B779}">
      <dgm:prSet/>
      <dgm:spPr/>
      <dgm:t>
        <a:bodyPr/>
        <a:lstStyle/>
        <a:p>
          <a:endParaRPr lang="en-US"/>
        </a:p>
      </dgm:t>
    </dgm:pt>
    <dgm:pt modelId="{7A1F81A0-3A3C-4341-B57A-9E9332593F4E}">
      <dgm:prSet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N92 &amp; N98 @ 300 </a:t>
          </a:r>
          <a:r>
            <a:rPr lang="en-US" sz="1200" dirty="0" err="1">
              <a:latin typeface="Times New Roman" pitchFamily="18" charset="0"/>
              <a:cs typeface="Times New Roman" pitchFamily="18" charset="0"/>
            </a:rPr>
            <a:t>kPa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 in SGC</a:t>
          </a:r>
        </a:p>
      </dgm:t>
    </dgm:pt>
    <dgm:pt modelId="{481A2239-3C62-429F-A07A-6DF801AEA137}" type="parTrans" cxnId="{17B977FB-4333-4B4A-A4B4-FEF63CF052CE}">
      <dgm:prSet/>
      <dgm:spPr/>
      <dgm:t>
        <a:bodyPr/>
        <a:lstStyle/>
        <a:p>
          <a:endParaRPr lang="en-US" sz="1200"/>
        </a:p>
      </dgm:t>
    </dgm:pt>
    <dgm:pt modelId="{B1D6B433-3654-4E98-B87F-4960E08B3CB6}" type="sibTrans" cxnId="{17B977FB-4333-4B4A-A4B4-FEF63CF052CE}">
      <dgm:prSet/>
      <dgm:spPr/>
      <dgm:t>
        <a:bodyPr/>
        <a:lstStyle/>
        <a:p>
          <a:endParaRPr lang="en-US"/>
        </a:p>
      </dgm:t>
    </dgm:pt>
    <dgm:pt modelId="{7B7982CF-B6A2-4991-ADB4-6B96E4CC90F1}">
      <dgm:prSet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Extraction/ Recovery</a:t>
          </a:r>
        </a:p>
      </dgm:t>
    </dgm:pt>
    <dgm:pt modelId="{26D5059C-F17B-4293-AC8E-F03E26354D40}" type="parTrans" cxnId="{CE499033-2688-409A-929B-1B87F4E8F452}">
      <dgm:prSet/>
      <dgm:spPr/>
      <dgm:t>
        <a:bodyPr/>
        <a:lstStyle/>
        <a:p>
          <a:endParaRPr lang="en-US" sz="1200"/>
        </a:p>
      </dgm:t>
    </dgm:pt>
    <dgm:pt modelId="{A7C655B9-673B-4722-8924-E33398D8458E}" type="sibTrans" cxnId="{CE499033-2688-409A-929B-1B87F4E8F452}">
      <dgm:prSet/>
      <dgm:spPr/>
      <dgm:t>
        <a:bodyPr/>
        <a:lstStyle/>
        <a:p>
          <a:endParaRPr lang="en-US"/>
        </a:p>
      </dgm:t>
    </dgm:pt>
    <dgm:pt modelId="{121BF072-CD28-4945-9422-5E2D6A5366CF}">
      <dgm:prSet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DSR (G*/sin</a:t>
          </a:r>
          <a:r>
            <a:rPr lang="el-GR" sz="1200" dirty="0">
              <a:latin typeface="Times New Roman" pitchFamily="18" charset="0"/>
              <a:cs typeface="Times New Roman" pitchFamily="18" charset="0"/>
            </a:rPr>
            <a:t>δ</a:t>
          </a:r>
          <a:r>
            <a:rPr lang="en-US" sz="1200" dirty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183CB690-C740-49F3-B799-7DE420EF4C3C}" type="parTrans" cxnId="{E9E26351-541E-4127-9A95-C54C2891710A}">
      <dgm:prSet/>
      <dgm:spPr/>
      <dgm:t>
        <a:bodyPr/>
        <a:lstStyle/>
        <a:p>
          <a:endParaRPr lang="en-US" sz="1200"/>
        </a:p>
      </dgm:t>
    </dgm:pt>
    <dgm:pt modelId="{D2E16D58-066C-49A4-91A8-4C5F134C3BE5}" type="sibTrans" cxnId="{E9E26351-541E-4127-9A95-C54C2891710A}">
      <dgm:prSet/>
      <dgm:spPr/>
      <dgm:t>
        <a:bodyPr/>
        <a:lstStyle/>
        <a:p>
          <a:endParaRPr lang="en-US"/>
        </a:p>
      </dgm:t>
    </dgm:pt>
    <dgm:pt modelId="{03E5841A-1C00-47F6-A32A-33C6B6DF2204}" type="pres">
      <dgm:prSet presAssocID="{18FA4E3B-5AFB-4898-9DDE-53CA133E20BD}" presName="hierChild1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A574768-6460-4D14-91F2-0BFD686A1C9A}" type="pres">
      <dgm:prSet presAssocID="{210665DC-7F4B-42AF-BDCF-9C521320F40F}" presName="hierRoot1" presStyleCnt="0"/>
      <dgm:spPr/>
    </dgm:pt>
    <dgm:pt modelId="{CF67B7C9-17BC-4948-8F8E-3D35EB5AD8F5}" type="pres">
      <dgm:prSet presAssocID="{210665DC-7F4B-42AF-BDCF-9C521320F40F}" presName="composite" presStyleCnt="0"/>
      <dgm:spPr/>
    </dgm:pt>
    <dgm:pt modelId="{A6B62293-80D2-4953-B45C-87FE9841E800}" type="pres">
      <dgm:prSet presAssocID="{210665DC-7F4B-42AF-BDCF-9C521320F40F}" presName="background" presStyleLbl="node0" presStyleIdx="0" presStyleCnt="1"/>
      <dgm:spPr/>
    </dgm:pt>
    <dgm:pt modelId="{EA7B95BD-15EE-4286-A8DC-353F2F782E99}" type="pres">
      <dgm:prSet presAssocID="{210665DC-7F4B-42AF-BDCF-9C521320F40F}" presName="text" presStyleLbl="fgAcc0" presStyleIdx="0" presStyleCnt="1" custScaleX="269904" custScaleY="489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D69EC4-40E6-46B5-91F2-AE1AABAF6533}" type="pres">
      <dgm:prSet presAssocID="{210665DC-7F4B-42AF-BDCF-9C521320F40F}" presName="hierChild2" presStyleCnt="0"/>
      <dgm:spPr/>
    </dgm:pt>
    <dgm:pt modelId="{2D9A41E8-8BA4-4C24-A521-C77361D6645C}" type="pres">
      <dgm:prSet presAssocID="{A5A8F852-85CE-4F44-BD86-311B27CE1644}" presName="Name10" presStyleLbl="parChTrans1D2" presStyleIdx="0" presStyleCnt="3"/>
      <dgm:spPr/>
      <dgm:t>
        <a:bodyPr/>
        <a:lstStyle/>
        <a:p>
          <a:endParaRPr lang="en-US"/>
        </a:p>
      </dgm:t>
    </dgm:pt>
    <dgm:pt modelId="{4D0783D8-825F-4BF3-AE37-7E5AB9A49716}" type="pres">
      <dgm:prSet presAssocID="{9D7D3694-06D7-4B51-A247-0F3D669CB7E0}" presName="hierRoot2" presStyleCnt="0"/>
      <dgm:spPr/>
    </dgm:pt>
    <dgm:pt modelId="{6F6C24C4-8423-444A-A63D-E539F1CE85E5}" type="pres">
      <dgm:prSet presAssocID="{9D7D3694-06D7-4B51-A247-0F3D669CB7E0}" presName="composite2" presStyleCnt="0"/>
      <dgm:spPr/>
    </dgm:pt>
    <dgm:pt modelId="{7C6052F8-F1FA-434B-96ED-905886414BA6}" type="pres">
      <dgm:prSet presAssocID="{9D7D3694-06D7-4B51-A247-0F3D669CB7E0}" presName="background2" presStyleLbl="node2" presStyleIdx="0" presStyleCnt="3"/>
      <dgm:spPr/>
    </dgm:pt>
    <dgm:pt modelId="{80FD3867-6C1F-47C8-8F19-E04F7207B311}" type="pres">
      <dgm:prSet presAssocID="{9D7D3694-06D7-4B51-A247-0F3D669CB7E0}" presName="text2" presStyleLbl="fgAcc2" presStyleIdx="0" presStyleCnt="3" custScaleX="92308" custScaleY="374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219B2E-EF06-4A0B-B757-4B8D76C18E6F}" type="pres">
      <dgm:prSet presAssocID="{9D7D3694-06D7-4B51-A247-0F3D669CB7E0}" presName="hierChild3" presStyleCnt="0"/>
      <dgm:spPr/>
    </dgm:pt>
    <dgm:pt modelId="{66254E67-E070-4338-85A0-B2DAAD1683BB}" type="pres">
      <dgm:prSet presAssocID="{0AC12234-708E-4D7A-A583-01CC3F19CBA1}" presName="Name17" presStyleLbl="parChTrans1D3" presStyleIdx="0" presStyleCnt="5"/>
      <dgm:spPr/>
      <dgm:t>
        <a:bodyPr/>
        <a:lstStyle/>
        <a:p>
          <a:endParaRPr lang="en-US"/>
        </a:p>
      </dgm:t>
    </dgm:pt>
    <dgm:pt modelId="{D9F39344-4389-4A45-B9B4-9875DF260C36}" type="pres">
      <dgm:prSet presAssocID="{E7657CBF-2280-4E04-805B-A77B86F8BE7C}" presName="hierRoot3" presStyleCnt="0"/>
      <dgm:spPr/>
    </dgm:pt>
    <dgm:pt modelId="{1883C351-A18C-4248-8AA5-A7906968C9D4}" type="pres">
      <dgm:prSet presAssocID="{E7657CBF-2280-4E04-805B-A77B86F8BE7C}" presName="composite3" presStyleCnt="0"/>
      <dgm:spPr/>
    </dgm:pt>
    <dgm:pt modelId="{7EE66E81-9145-4923-A7C1-4A4FBF8AE4B3}" type="pres">
      <dgm:prSet presAssocID="{E7657CBF-2280-4E04-805B-A77B86F8BE7C}" presName="background3" presStyleLbl="node3" presStyleIdx="0" presStyleCnt="5"/>
      <dgm:spPr/>
    </dgm:pt>
    <dgm:pt modelId="{E3059EDB-FDEC-4670-811C-CD76D51ACFCB}" type="pres">
      <dgm:prSet presAssocID="{E7657CBF-2280-4E04-805B-A77B86F8BE7C}" presName="text3" presStyleLbl="fgAcc3" presStyleIdx="0" presStyleCnt="5" custScaleX="71885" custScaleY="740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10C233-2BED-459F-A924-4BD809E50462}" type="pres">
      <dgm:prSet presAssocID="{E7657CBF-2280-4E04-805B-A77B86F8BE7C}" presName="hierChild4" presStyleCnt="0"/>
      <dgm:spPr/>
    </dgm:pt>
    <dgm:pt modelId="{5BB96C9E-ECED-4966-B834-0F58251B81FB}" type="pres">
      <dgm:prSet presAssocID="{26D5059C-F17B-4293-AC8E-F03E26354D40}" presName="Name23" presStyleLbl="parChTrans1D4" presStyleIdx="0" presStyleCnt="10"/>
      <dgm:spPr/>
      <dgm:t>
        <a:bodyPr/>
        <a:lstStyle/>
        <a:p>
          <a:endParaRPr lang="en-US"/>
        </a:p>
      </dgm:t>
    </dgm:pt>
    <dgm:pt modelId="{AB4464D7-F236-44AD-9405-6A19682D605B}" type="pres">
      <dgm:prSet presAssocID="{7B7982CF-B6A2-4991-ADB4-6B96E4CC90F1}" presName="hierRoot4" presStyleCnt="0"/>
      <dgm:spPr/>
    </dgm:pt>
    <dgm:pt modelId="{ACC1EBE2-597C-4755-BC13-10AE1D2B76F6}" type="pres">
      <dgm:prSet presAssocID="{7B7982CF-B6A2-4991-ADB4-6B96E4CC90F1}" presName="composite4" presStyleCnt="0"/>
      <dgm:spPr/>
    </dgm:pt>
    <dgm:pt modelId="{00CF133E-B4AC-461A-AE36-ABC17EFC2712}" type="pres">
      <dgm:prSet presAssocID="{7B7982CF-B6A2-4991-ADB4-6B96E4CC90F1}" presName="background4" presStyleLbl="node4" presStyleIdx="0" presStyleCnt="10"/>
      <dgm:spPr/>
    </dgm:pt>
    <dgm:pt modelId="{E4912248-C890-425E-A990-94FA81ACB51C}" type="pres">
      <dgm:prSet presAssocID="{7B7982CF-B6A2-4991-ADB4-6B96E4CC90F1}" presName="text4" presStyleLbl="fgAcc4" presStyleIdx="0" presStyleCnt="10" custScaleX="76811" custScaleY="126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263D99-E293-48BB-947F-3371EBA3A445}" type="pres">
      <dgm:prSet presAssocID="{7B7982CF-B6A2-4991-ADB4-6B96E4CC90F1}" presName="hierChild5" presStyleCnt="0"/>
      <dgm:spPr/>
    </dgm:pt>
    <dgm:pt modelId="{E6CDCB30-57F4-40F8-A9F7-DEF34E21C38A}" type="pres">
      <dgm:prSet presAssocID="{183CB690-C740-49F3-B799-7DE420EF4C3C}" presName="Name23" presStyleLbl="parChTrans1D4" presStyleIdx="1" presStyleCnt="10"/>
      <dgm:spPr/>
      <dgm:t>
        <a:bodyPr/>
        <a:lstStyle/>
        <a:p>
          <a:endParaRPr lang="en-US"/>
        </a:p>
      </dgm:t>
    </dgm:pt>
    <dgm:pt modelId="{D682F961-B8FF-45E7-9B06-7B04C44BB155}" type="pres">
      <dgm:prSet presAssocID="{121BF072-CD28-4945-9422-5E2D6A5366CF}" presName="hierRoot4" presStyleCnt="0"/>
      <dgm:spPr/>
    </dgm:pt>
    <dgm:pt modelId="{EE510103-3BF2-48DB-9B0D-074FD35F3573}" type="pres">
      <dgm:prSet presAssocID="{121BF072-CD28-4945-9422-5E2D6A5366CF}" presName="composite4" presStyleCnt="0"/>
      <dgm:spPr/>
    </dgm:pt>
    <dgm:pt modelId="{76FF2E3A-74A1-4D14-9ABD-4673DB9158C2}" type="pres">
      <dgm:prSet presAssocID="{121BF072-CD28-4945-9422-5E2D6A5366CF}" presName="background4" presStyleLbl="node4" presStyleIdx="1" presStyleCnt="10"/>
      <dgm:spPr/>
    </dgm:pt>
    <dgm:pt modelId="{C1918E9A-89C5-4FDB-BA16-3CA6BA97EF0F}" type="pres">
      <dgm:prSet presAssocID="{121BF072-CD28-4945-9422-5E2D6A5366CF}" presName="text4" presStyleLbl="fgAcc4" presStyleIdx="1" presStyleCnt="10" custScaleX="67391" custScaleY="1167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D843CD-1C2E-4612-9D89-B382F2D70F9B}" type="pres">
      <dgm:prSet presAssocID="{121BF072-CD28-4945-9422-5E2D6A5366CF}" presName="hierChild5" presStyleCnt="0"/>
      <dgm:spPr/>
    </dgm:pt>
    <dgm:pt modelId="{3CC283AC-3ED4-48BB-B567-297A52607FD1}" type="pres">
      <dgm:prSet presAssocID="{AAEA3FF3-47A5-4D94-A561-EDE817D8D505}" presName="Name17" presStyleLbl="parChTrans1D3" presStyleIdx="1" presStyleCnt="5"/>
      <dgm:spPr/>
      <dgm:t>
        <a:bodyPr/>
        <a:lstStyle/>
        <a:p>
          <a:endParaRPr lang="en-US"/>
        </a:p>
      </dgm:t>
    </dgm:pt>
    <dgm:pt modelId="{A904CE71-CB28-4E77-9AD7-EC03F3C6BE11}" type="pres">
      <dgm:prSet presAssocID="{684A7F65-B329-4874-A28B-926A4BF62870}" presName="hierRoot3" presStyleCnt="0"/>
      <dgm:spPr/>
    </dgm:pt>
    <dgm:pt modelId="{17B4EE39-65D8-4123-934B-01403884468E}" type="pres">
      <dgm:prSet presAssocID="{684A7F65-B329-4874-A28B-926A4BF62870}" presName="composite3" presStyleCnt="0"/>
      <dgm:spPr/>
    </dgm:pt>
    <dgm:pt modelId="{878DA6BB-9226-4789-8548-9ED681868A17}" type="pres">
      <dgm:prSet presAssocID="{684A7F65-B329-4874-A28B-926A4BF62870}" presName="background3" presStyleLbl="node3" presStyleIdx="1" presStyleCnt="5"/>
      <dgm:spPr/>
    </dgm:pt>
    <dgm:pt modelId="{EE1E1F89-3C94-48A4-9B4B-CF7A2361F608}" type="pres">
      <dgm:prSet presAssocID="{684A7F65-B329-4874-A28B-926A4BF62870}" presName="text3" presStyleLbl="fgAcc3" presStyleIdx="1" presStyleCnt="5" custScaleX="82256" custScaleY="690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A64E66-A8CC-4352-9E81-ADF8305FFC25}" type="pres">
      <dgm:prSet presAssocID="{684A7F65-B329-4874-A28B-926A4BF62870}" presName="hierChild4" presStyleCnt="0"/>
      <dgm:spPr/>
    </dgm:pt>
    <dgm:pt modelId="{E30DD753-D749-4D75-85A3-FBD8ED50B2EE}" type="pres">
      <dgm:prSet presAssocID="{C0BF3021-22A0-4566-B3E5-08900B8CD46A}" presName="Name23" presStyleLbl="parChTrans1D4" presStyleIdx="2" presStyleCnt="10"/>
      <dgm:spPr/>
      <dgm:t>
        <a:bodyPr/>
        <a:lstStyle/>
        <a:p>
          <a:endParaRPr lang="en-US"/>
        </a:p>
      </dgm:t>
    </dgm:pt>
    <dgm:pt modelId="{0E51E048-825B-410C-B864-ED2A35FF9588}" type="pres">
      <dgm:prSet presAssocID="{A7779767-0F3B-447F-8644-43AB4D83FEA0}" presName="hierRoot4" presStyleCnt="0"/>
      <dgm:spPr/>
    </dgm:pt>
    <dgm:pt modelId="{71D8C3C4-EF87-4A72-B781-9CDAC6039589}" type="pres">
      <dgm:prSet presAssocID="{A7779767-0F3B-447F-8644-43AB4D83FEA0}" presName="composite4" presStyleCnt="0"/>
      <dgm:spPr/>
    </dgm:pt>
    <dgm:pt modelId="{4B87BE9D-BB77-4566-A31A-8D0846F833AF}" type="pres">
      <dgm:prSet presAssocID="{A7779767-0F3B-447F-8644-43AB4D83FEA0}" presName="background4" presStyleLbl="node4" presStyleIdx="2" presStyleCnt="10"/>
      <dgm:spPr/>
    </dgm:pt>
    <dgm:pt modelId="{018613A4-3764-429F-B30B-AB4770A64934}" type="pres">
      <dgm:prSet presAssocID="{A7779767-0F3B-447F-8644-43AB4D83FEA0}" presName="text4" presStyleLbl="fgAcc4" presStyleIdx="2" presStyleCnt="10" custScaleX="91861" custScaleY="1253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4FCB8B-5105-4C88-8A07-764DA9E80873}" type="pres">
      <dgm:prSet presAssocID="{A7779767-0F3B-447F-8644-43AB4D83FEA0}" presName="hierChild5" presStyleCnt="0"/>
      <dgm:spPr/>
    </dgm:pt>
    <dgm:pt modelId="{985F145E-93CE-4FE7-83C5-F5592714611A}" type="pres">
      <dgm:prSet presAssocID="{41597E3B-B961-42AB-97EA-5A1187980831}" presName="Name23" presStyleLbl="parChTrans1D4" presStyleIdx="3" presStyleCnt="10"/>
      <dgm:spPr/>
      <dgm:t>
        <a:bodyPr/>
        <a:lstStyle/>
        <a:p>
          <a:endParaRPr lang="en-US"/>
        </a:p>
      </dgm:t>
    </dgm:pt>
    <dgm:pt modelId="{1452B964-758F-4D65-A830-DB1E98C85CD9}" type="pres">
      <dgm:prSet presAssocID="{6AEE4078-B892-4FF4-B570-9CF981DFA906}" presName="hierRoot4" presStyleCnt="0"/>
      <dgm:spPr/>
    </dgm:pt>
    <dgm:pt modelId="{74CC535F-9786-4CFF-9E5E-CA3EB58F467B}" type="pres">
      <dgm:prSet presAssocID="{6AEE4078-B892-4FF4-B570-9CF981DFA906}" presName="composite4" presStyleCnt="0"/>
      <dgm:spPr/>
    </dgm:pt>
    <dgm:pt modelId="{F8A59A9C-52A4-4944-9A7E-86755DA86B18}" type="pres">
      <dgm:prSet presAssocID="{6AEE4078-B892-4FF4-B570-9CF981DFA906}" presName="background4" presStyleLbl="node4" presStyleIdx="3" presStyleCnt="10"/>
      <dgm:spPr/>
    </dgm:pt>
    <dgm:pt modelId="{F84FD65A-C70E-4CC2-919F-B9349C43C373}" type="pres">
      <dgm:prSet presAssocID="{6AEE4078-B892-4FF4-B570-9CF981DFA906}" presName="text4" presStyleLbl="fgAcc4" presStyleIdx="3" presStyleCnt="10" custScaleX="134706" custScaleY="171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7320DA-FC9F-46D0-B4BE-2999B771FE50}" type="pres">
      <dgm:prSet presAssocID="{6AEE4078-B892-4FF4-B570-9CF981DFA906}" presName="hierChild5" presStyleCnt="0"/>
      <dgm:spPr/>
    </dgm:pt>
    <dgm:pt modelId="{399E93E2-C6DB-4401-9E39-429FBD3C63B5}" type="pres">
      <dgm:prSet presAssocID="{62CB51DD-058F-482D-B53E-004DDE667148}" presName="Name17" presStyleLbl="parChTrans1D3" presStyleIdx="2" presStyleCnt="5"/>
      <dgm:spPr/>
      <dgm:t>
        <a:bodyPr/>
        <a:lstStyle/>
        <a:p>
          <a:endParaRPr lang="en-US"/>
        </a:p>
      </dgm:t>
    </dgm:pt>
    <dgm:pt modelId="{426F3CAE-A701-491F-8155-93302A932C94}" type="pres">
      <dgm:prSet presAssocID="{0802EFB5-8D23-4A8A-85F8-8B470038ED78}" presName="hierRoot3" presStyleCnt="0"/>
      <dgm:spPr/>
    </dgm:pt>
    <dgm:pt modelId="{8558D39F-C7F9-4B85-9CF6-9DD153D0707C}" type="pres">
      <dgm:prSet presAssocID="{0802EFB5-8D23-4A8A-85F8-8B470038ED78}" presName="composite3" presStyleCnt="0"/>
      <dgm:spPr/>
    </dgm:pt>
    <dgm:pt modelId="{656728F2-5720-4FA7-AFBF-CE7F75833D0F}" type="pres">
      <dgm:prSet presAssocID="{0802EFB5-8D23-4A8A-85F8-8B470038ED78}" presName="background3" presStyleLbl="node3" presStyleIdx="2" presStyleCnt="5"/>
      <dgm:spPr/>
    </dgm:pt>
    <dgm:pt modelId="{A9CB7824-18B9-4BE2-9580-7508B973E9C6}" type="pres">
      <dgm:prSet presAssocID="{0802EFB5-8D23-4A8A-85F8-8B470038ED78}" presName="text3" presStyleLbl="fgAcc3" presStyleIdx="2" presStyleCnt="5" custScaleX="78043" custScaleY="674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69A503-7923-4617-B338-5C750E503FCE}" type="pres">
      <dgm:prSet presAssocID="{0802EFB5-8D23-4A8A-85F8-8B470038ED78}" presName="hierChild4" presStyleCnt="0"/>
      <dgm:spPr/>
    </dgm:pt>
    <dgm:pt modelId="{6C78D216-CFDC-4114-8150-CD6A4CE8FC98}" type="pres">
      <dgm:prSet presAssocID="{20B112FF-3DF3-4F0A-B112-E70AFF9CBE3B}" presName="Name23" presStyleLbl="parChTrans1D4" presStyleIdx="4" presStyleCnt="10"/>
      <dgm:spPr/>
      <dgm:t>
        <a:bodyPr/>
        <a:lstStyle/>
        <a:p>
          <a:endParaRPr lang="en-US"/>
        </a:p>
      </dgm:t>
    </dgm:pt>
    <dgm:pt modelId="{B168E6D9-B677-4A41-BB62-2451E547024A}" type="pres">
      <dgm:prSet presAssocID="{3CDF455E-BE55-4588-A2A3-4B2B4031FDE9}" presName="hierRoot4" presStyleCnt="0"/>
      <dgm:spPr/>
    </dgm:pt>
    <dgm:pt modelId="{39F42F59-A39D-434A-87FA-30815E2D4BBA}" type="pres">
      <dgm:prSet presAssocID="{3CDF455E-BE55-4588-A2A3-4B2B4031FDE9}" presName="composite4" presStyleCnt="0"/>
      <dgm:spPr/>
    </dgm:pt>
    <dgm:pt modelId="{404393D6-E8BE-4E30-B682-5D176BBAF067}" type="pres">
      <dgm:prSet presAssocID="{3CDF455E-BE55-4588-A2A3-4B2B4031FDE9}" presName="background4" presStyleLbl="node4" presStyleIdx="4" presStyleCnt="10"/>
      <dgm:spPr/>
    </dgm:pt>
    <dgm:pt modelId="{4D442DA6-CC6D-491C-9F7A-324099F3B89A}" type="pres">
      <dgm:prSet presAssocID="{3CDF455E-BE55-4588-A2A3-4B2B4031FDE9}" presName="text4" presStyleLbl="fgAcc4" presStyleIdx="4" presStyleCnt="10" custScaleX="181087" custScaleY="2832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264A75-BF64-4010-AA34-650EAA777A14}" type="pres">
      <dgm:prSet presAssocID="{3CDF455E-BE55-4588-A2A3-4B2B4031FDE9}" presName="hierChild5" presStyleCnt="0"/>
      <dgm:spPr/>
    </dgm:pt>
    <dgm:pt modelId="{4DB1FECC-C8AA-4255-8886-0228C411F9B8}" type="pres">
      <dgm:prSet presAssocID="{481A2239-3C62-429F-A07A-6DF801AEA137}" presName="Name23" presStyleLbl="parChTrans1D4" presStyleIdx="5" presStyleCnt="10"/>
      <dgm:spPr/>
      <dgm:t>
        <a:bodyPr/>
        <a:lstStyle/>
        <a:p>
          <a:endParaRPr lang="en-US"/>
        </a:p>
      </dgm:t>
    </dgm:pt>
    <dgm:pt modelId="{9C0D7C56-06E5-46DA-932C-76EE018BEF55}" type="pres">
      <dgm:prSet presAssocID="{7A1F81A0-3A3C-4341-B57A-9E9332593F4E}" presName="hierRoot4" presStyleCnt="0"/>
      <dgm:spPr/>
    </dgm:pt>
    <dgm:pt modelId="{7B03B956-A68A-4BE8-ADAF-AD63ED631E09}" type="pres">
      <dgm:prSet presAssocID="{7A1F81A0-3A3C-4341-B57A-9E9332593F4E}" presName="composite4" presStyleCnt="0"/>
      <dgm:spPr/>
    </dgm:pt>
    <dgm:pt modelId="{48FFEB50-786A-40E0-AEE1-8202A7CF778D}" type="pres">
      <dgm:prSet presAssocID="{7A1F81A0-3A3C-4341-B57A-9E9332593F4E}" presName="background4" presStyleLbl="node4" presStyleIdx="5" presStyleCnt="10"/>
      <dgm:spPr/>
    </dgm:pt>
    <dgm:pt modelId="{B55C1E9D-0CE5-41BF-9F01-E994B5CAE560}" type="pres">
      <dgm:prSet presAssocID="{7A1F81A0-3A3C-4341-B57A-9E9332593F4E}" presName="text4" presStyleLbl="fgAcc4" presStyleIdx="5" presStyleCnt="10" custScaleX="169948" custScaleY="1258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544CDC-627C-46D8-95D5-9A9D11194C96}" type="pres">
      <dgm:prSet presAssocID="{7A1F81A0-3A3C-4341-B57A-9E9332593F4E}" presName="hierChild5" presStyleCnt="0"/>
      <dgm:spPr/>
    </dgm:pt>
    <dgm:pt modelId="{74BB57DB-D88F-4D4C-998E-2084426D88D7}" type="pres">
      <dgm:prSet presAssocID="{A796521A-674D-4E63-946E-53832A9000AB}" presName="Name10" presStyleLbl="parChTrans1D2" presStyleIdx="1" presStyleCnt="3"/>
      <dgm:spPr/>
      <dgm:t>
        <a:bodyPr/>
        <a:lstStyle/>
        <a:p>
          <a:endParaRPr lang="en-US"/>
        </a:p>
      </dgm:t>
    </dgm:pt>
    <dgm:pt modelId="{BFC642F1-3D1A-4083-B792-206E378EC7D5}" type="pres">
      <dgm:prSet presAssocID="{BC41002C-2AE2-4B62-A219-90E3FED6DDF1}" presName="hierRoot2" presStyleCnt="0"/>
      <dgm:spPr/>
    </dgm:pt>
    <dgm:pt modelId="{D4C0FA4F-5995-4119-B661-3CD92688D799}" type="pres">
      <dgm:prSet presAssocID="{BC41002C-2AE2-4B62-A219-90E3FED6DDF1}" presName="composite2" presStyleCnt="0"/>
      <dgm:spPr/>
    </dgm:pt>
    <dgm:pt modelId="{D981304E-10DE-4A3E-9453-BF7C608D1D51}" type="pres">
      <dgm:prSet presAssocID="{BC41002C-2AE2-4B62-A219-90E3FED6DDF1}" presName="background2" presStyleLbl="node2" presStyleIdx="1" presStyleCnt="3"/>
      <dgm:spPr>
        <a:solidFill>
          <a:schemeClr val="accent3"/>
        </a:solidFill>
      </dgm:spPr>
    </dgm:pt>
    <dgm:pt modelId="{564E9BF8-797B-4FA0-A653-224D357C0D82}" type="pres">
      <dgm:prSet presAssocID="{BC41002C-2AE2-4B62-A219-90E3FED6DDF1}" presName="text2" presStyleLbl="fgAcc2" presStyleIdx="1" presStyleCnt="3" custScaleX="85015" custScaleY="390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7D5729-2106-46F6-9E88-C9E4FD19B171}" type="pres">
      <dgm:prSet presAssocID="{BC41002C-2AE2-4B62-A219-90E3FED6DDF1}" presName="hierChild3" presStyleCnt="0"/>
      <dgm:spPr/>
    </dgm:pt>
    <dgm:pt modelId="{6D253D47-FF5F-44C6-951F-D6F970B73817}" type="pres">
      <dgm:prSet presAssocID="{6E3D130D-DBC9-4707-B051-1A0C45C86ECE}" presName="Name17" presStyleLbl="parChTrans1D3" presStyleIdx="3" presStyleCnt="5"/>
      <dgm:spPr/>
      <dgm:t>
        <a:bodyPr/>
        <a:lstStyle/>
        <a:p>
          <a:endParaRPr lang="en-US"/>
        </a:p>
      </dgm:t>
    </dgm:pt>
    <dgm:pt modelId="{8E86B0E8-E2C2-4243-B016-48CE3FC25262}" type="pres">
      <dgm:prSet presAssocID="{638272F4-FD8F-45B9-B895-1B80936AC9DC}" presName="hierRoot3" presStyleCnt="0"/>
      <dgm:spPr/>
    </dgm:pt>
    <dgm:pt modelId="{AB7AA7C5-501C-48AC-B126-AF3733E60B13}" type="pres">
      <dgm:prSet presAssocID="{638272F4-FD8F-45B9-B895-1B80936AC9DC}" presName="composite3" presStyleCnt="0"/>
      <dgm:spPr/>
    </dgm:pt>
    <dgm:pt modelId="{85AA8709-FE18-412D-B284-54559E36A6E0}" type="pres">
      <dgm:prSet presAssocID="{638272F4-FD8F-45B9-B895-1B80936AC9DC}" presName="background3" presStyleLbl="node3" presStyleIdx="3" presStyleCnt="5"/>
      <dgm:spPr>
        <a:solidFill>
          <a:schemeClr val="accent3"/>
        </a:solidFill>
      </dgm:spPr>
    </dgm:pt>
    <dgm:pt modelId="{7AC52242-476F-49DE-A792-7E97B1308D42}" type="pres">
      <dgm:prSet presAssocID="{638272F4-FD8F-45B9-B895-1B80936AC9DC}" presName="text3" presStyleLbl="fgAcc3" presStyleIdx="3" presStyleCnt="5" custScaleX="101303" custScaleY="656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EC839B-7724-4EFD-B793-5DFAFFD19155}" type="pres">
      <dgm:prSet presAssocID="{638272F4-FD8F-45B9-B895-1B80936AC9DC}" presName="hierChild4" presStyleCnt="0"/>
      <dgm:spPr/>
    </dgm:pt>
    <dgm:pt modelId="{12209F32-F94B-4BB7-A171-FFAE6F9FEC9F}" type="pres">
      <dgm:prSet presAssocID="{0B610EB8-3FBB-4ABF-8C58-738BD241D1F2}" presName="Name23" presStyleLbl="parChTrans1D4" presStyleIdx="6" presStyleCnt="10"/>
      <dgm:spPr/>
      <dgm:t>
        <a:bodyPr/>
        <a:lstStyle/>
        <a:p>
          <a:endParaRPr lang="en-US"/>
        </a:p>
      </dgm:t>
    </dgm:pt>
    <dgm:pt modelId="{06662302-94B7-4528-B6BB-ED78ACF803C8}" type="pres">
      <dgm:prSet presAssocID="{BA466923-6153-4D49-BF8B-AD93110E43BC}" presName="hierRoot4" presStyleCnt="0"/>
      <dgm:spPr/>
    </dgm:pt>
    <dgm:pt modelId="{C4A66DE2-9C96-42E9-878D-CD870EC75DE8}" type="pres">
      <dgm:prSet presAssocID="{BA466923-6153-4D49-BF8B-AD93110E43BC}" presName="composite4" presStyleCnt="0"/>
      <dgm:spPr/>
    </dgm:pt>
    <dgm:pt modelId="{94CCD14E-3EFE-4C04-9343-E7FB2E613B93}" type="pres">
      <dgm:prSet presAssocID="{BA466923-6153-4D49-BF8B-AD93110E43BC}" presName="background4" presStyleLbl="node4" presStyleIdx="6" presStyleCnt="10"/>
      <dgm:spPr>
        <a:solidFill>
          <a:schemeClr val="accent3"/>
        </a:solidFill>
      </dgm:spPr>
    </dgm:pt>
    <dgm:pt modelId="{7AF21565-5D91-4913-8EA8-4C16233CE930}" type="pres">
      <dgm:prSet presAssocID="{BA466923-6153-4D49-BF8B-AD93110E43BC}" presName="text4" presStyleLbl="fgAcc4" presStyleIdx="6" presStyleCnt="10" custScaleX="174454" custScaleY="2855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7DC6BC-2F78-4A6B-91B5-77E8FA7DA7B8}" type="pres">
      <dgm:prSet presAssocID="{BA466923-6153-4D49-BF8B-AD93110E43BC}" presName="hierChild5" presStyleCnt="0"/>
      <dgm:spPr/>
    </dgm:pt>
    <dgm:pt modelId="{B3A4EA20-205C-417C-BD45-5DF4EE32E321}" type="pres">
      <dgm:prSet presAssocID="{51C42BC9-5C62-4A60-89B6-AECD08EC4E05}" presName="Name23" presStyleLbl="parChTrans1D4" presStyleIdx="7" presStyleCnt="10"/>
      <dgm:spPr/>
      <dgm:t>
        <a:bodyPr/>
        <a:lstStyle/>
        <a:p>
          <a:endParaRPr lang="en-US"/>
        </a:p>
      </dgm:t>
    </dgm:pt>
    <dgm:pt modelId="{32C2EE9E-28D7-481B-BA19-D1F0F4637721}" type="pres">
      <dgm:prSet presAssocID="{B4903369-90BA-4B4B-9B59-746339753965}" presName="hierRoot4" presStyleCnt="0"/>
      <dgm:spPr/>
    </dgm:pt>
    <dgm:pt modelId="{ACFF8315-302F-4844-9456-D57EBD359FF0}" type="pres">
      <dgm:prSet presAssocID="{B4903369-90BA-4B4B-9B59-746339753965}" presName="composite4" presStyleCnt="0"/>
      <dgm:spPr/>
    </dgm:pt>
    <dgm:pt modelId="{8FE5484F-A23F-4F77-990D-04955F6A27CD}" type="pres">
      <dgm:prSet presAssocID="{B4903369-90BA-4B4B-9B59-746339753965}" presName="background4" presStyleLbl="node4" presStyleIdx="7" presStyleCnt="10"/>
      <dgm:spPr>
        <a:solidFill>
          <a:schemeClr val="accent3"/>
        </a:solidFill>
      </dgm:spPr>
    </dgm:pt>
    <dgm:pt modelId="{63DF3D01-CAFF-488E-9A74-8CE1AB4E261B}" type="pres">
      <dgm:prSet presAssocID="{B4903369-90BA-4B4B-9B59-746339753965}" presName="text4" presStyleLbl="fgAcc4" presStyleIdx="7" presStyleCnt="10" custScaleX="169948" custScaleY="1233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D159AE-9199-4577-938F-BA46C2DEE223}" type="pres">
      <dgm:prSet presAssocID="{B4903369-90BA-4B4B-9B59-746339753965}" presName="hierChild5" presStyleCnt="0"/>
      <dgm:spPr/>
    </dgm:pt>
    <dgm:pt modelId="{E6092746-3AF8-46DC-9A46-61929BB05FF6}" type="pres">
      <dgm:prSet presAssocID="{FAA36311-A80A-4507-8C7E-9F9D8B12AA4F}" presName="Name10" presStyleLbl="parChTrans1D2" presStyleIdx="2" presStyleCnt="3"/>
      <dgm:spPr/>
      <dgm:t>
        <a:bodyPr/>
        <a:lstStyle/>
        <a:p>
          <a:endParaRPr lang="en-US"/>
        </a:p>
      </dgm:t>
    </dgm:pt>
    <dgm:pt modelId="{26589A2C-0E59-4D25-884C-A0C5B076844E}" type="pres">
      <dgm:prSet presAssocID="{9C451E34-9DCC-4255-A559-CE1D582614F9}" presName="hierRoot2" presStyleCnt="0"/>
      <dgm:spPr/>
    </dgm:pt>
    <dgm:pt modelId="{A771D688-5FB4-4721-94D7-215C8137FBD7}" type="pres">
      <dgm:prSet presAssocID="{9C451E34-9DCC-4255-A559-CE1D582614F9}" presName="composite2" presStyleCnt="0"/>
      <dgm:spPr/>
    </dgm:pt>
    <dgm:pt modelId="{05BF1998-FD7F-4EF8-A5B0-6320E76FDAE5}" type="pres">
      <dgm:prSet presAssocID="{9C451E34-9DCC-4255-A559-CE1D582614F9}" presName="background2" presStyleLbl="node2" presStyleIdx="2" presStyleCnt="3"/>
      <dgm:spPr>
        <a:solidFill>
          <a:schemeClr val="accent2"/>
        </a:solidFill>
      </dgm:spPr>
    </dgm:pt>
    <dgm:pt modelId="{C7192527-210D-45E3-B4B1-52787D1650E8}" type="pres">
      <dgm:prSet presAssocID="{9C451E34-9DCC-4255-A559-CE1D582614F9}" presName="text2" presStyleLbl="fgAcc2" presStyleIdx="2" presStyleCnt="3" custScaleX="111164" custScaleY="371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085AB1-F75E-4C85-A6FB-DC09B4FA7319}" type="pres">
      <dgm:prSet presAssocID="{9C451E34-9DCC-4255-A559-CE1D582614F9}" presName="hierChild3" presStyleCnt="0"/>
      <dgm:spPr/>
    </dgm:pt>
    <dgm:pt modelId="{BE453AA6-4534-425C-B652-78E7FE7BBBE8}" type="pres">
      <dgm:prSet presAssocID="{90C58907-D9AF-49FC-A97E-66EFB545A1ED}" presName="Name17" presStyleLbl="parChTrans1D3" presStyleIdx="4" presStyleCnt="5"/>
      <dgm:spPr/>
      <dgm:t>
        <a:bodyPr/>
        <a:lstStyle/>
        <a:p>
          <a:endParaRPr lang="en-US"/>
        </a:p>
      </dgm:t>
    </dgm:pt>
    <dgm:pt modelId="{D9980B99-FC93-4177-B4A8-2E57440A51AD}" type="pres">
      <dgm:prSet presAssocID="{E479BA82-50DF-4746-AFC3-81A82F89E32C}" presName="hierRoot3" presStyleCnt="0"/>
      <dgm:spPr/>
    </dgm:pt>
    <dgm:pt modelId="{3AF131F7-0B64-4CC0-8459-C9B485379833}" type="pres">
      <dgm:prSet presAssocID="{E479BA82-50DF-4746-AFC3-81A82F89E32C}" presName="composite3" presStyleCnt="0"/>
      <dgm:spPr/>
    </dgm:pt>
    <dgm:pt modelId="{52967B2E-459F-445B-8D69-064792DDCF5D}" type="pres">
      <dgm:prSet presAssocID="{E479BA82-50DF-4746-AFC3-81A82F89E32C}" presName="background3" presStyleLbl="node3" presStyleIdx="4" presStyleCnt="5"/>
      <dgm:spPr>
        <a:solidFill>
          <a:schemeClr val="accent2"/>
        </a:solidFill>
      </dgm:spPr>
    </dgm:pt>
    <dgm:pt modelId="{1576C065-3050-4FF0-973F-535FAF444DBC}" type="pres">
      <dgm:prSet presAssocID="{E479BA82-50DF-4746-AFC3-81A82F89E32C}" presName="text3" presStyleLbl="fgAcc3" presStyleIdx="4" presStyleCnt="5" custScaleX="128172" custScaleY="649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62CA02-83E6-43F3-B92B-31B556F26FA0}" type="pres">
      <dgm:prSet presAssocID="{E479BA82-50DF-4746-AFC3-81A82F89E32C}" presName="hierChild4" presStyleCnt="0"/>
      <dgm:spPr/>
    </dgm:pt>
    <dgm:pt modelId="{B216A39E-7054-43CB-9920-C9BCC15C3EA4}" type="pres">
      <dgm:prSet presAssocID="{A5707C53-32DC-4A66-A3AB-356077F26AF1}" presName="Name23" presStyleLbl="parChTrans1D4" presStyleIdx="8" presStyleCnt="10"/>
      <dgm:spPr/>
      <dgm:t>
        <a:bodyPr/>
        <a:lstStyle/>
        <a:p>
          <a:endParaRPr lang="en-US"/>
        </a:p>
      </dgm:t>
    </dgm:pt>
    <dgm:pt modelId="{B6CC3050-F259-455C-B964-99717BAFB02F}" type="pres">
      <dgm:prSet presAssocID="{85E9C0FC-ECC6-4CF4-BC01-3C5B4A8EF052}" presName="hierRoot4" presStyleCnt="0"/>
      <dgm:spPr/>
    </dgm:pt>
    <dgm:pt modelId="{20BF18E3-9101-4F69-A320-C57890FCEE18}" type="pres">
      <dgm:prSet presAssocID="{85E9C0FC-ECC6-4CF4-BC01-3C5B4A8EF052}" presName="composite4" presStyleCnt="0"/>
      <dgm:spPr/>
    </dgm:pt>
    <dgm:pt modelId="{F33B710F-A14C-428B-88D3-D0CF4CF128D7}" type="pres">
      <dgm:prSet presAssocID="{85E9C0FC-ECC6-4CF4-BC01-3C5B4A8EF052}" presName="background4" presStyleLbl="node4" presStyleIdx="8" presStyleCnt="10"/>
      <dgm:spPr>
        <a:solidFill>
          <a:schemeClr val="accent2"/>
        </a:solidFill>
      </dgm:spPr>
    </dgm:pt>
    <dgm:pt modelId="{54D2AF71-CB0E-4BC4-B660-6140E1BFF2C7}" type="pres">
      <dgm:prSet presAssocID="{85E9C0FC-ECC6-4CF4-BC01-3C5B4A8EF052}" presName="text4" presStyleLbl="fgAcc4" presStyleIdx="8" presStyleCnt="10" custScaleX="124454" custScaleY="1441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4540FE-EA45-4D33-BD2B-9CEDBE86ADE5}" type="pres">
      <dgm:prSet presAssocID="{85E9C0FC-ECC6-4CF4-BC01-3C5B4A8EF052}" presName="hierChild5" presStyleCnt="0"/>
      <dgm:spPr/>
    </dgm:pt>
    <dgm:pt modelId="{36EDDEED-566E-4A49-9F39-FD9CC70A21ED}" type="pres">
      <dgm:prSet presAssocID="{E882E27F-777C-4098-9E6F-2C14AED5ABF8}" presName="Name23" presStyleLbl="parChTrans1D4" presStyleIdx="9" presStyleCnt="10"/>
      <dgm:spPr/>
      <dgm:t>
        <a:bodyPr/>
        <a:lstStyle/>
        <a:p>
          <a:endParaRPr lang="en-US"/>
        </a:p>
      </dgm:t>
    </dgm:pt>
    <dgm:pt modelId="{307A6D10-4B44-44E9-B93B-98BD5B4CCCD6}" type="pres">
      <dgm:prSet presAssocID="{07A31DB6-DA3D-4E61-9A5B-A32030AB1847}" presName="hierRoot4" presStyleCnt="0"/>
      <dgm:spPr/>
    </dgm:pt>
    <dgm:pt modelId="{9E2482B3-5C4A-41D9-86C4-B5C55CE1B6C7}" type="pres">
      <dgm:prSet presAssocID="{07A31DB6-DA3D-4E61-9A5B-A32030AB1847}" presName="composite4" presStyleCnt="0"/>
      <dgm:spPr/>
    </dgm:pt>
    <dgm:pt modelId="{09AF0AE4-839A-493A-8EF7-E01006DE9B38}" type="pres">
      <dgm:prSet presAssocID="{07A31DB6-DA3D-4E61-9A5B-A32030AB1847}" presName="background4" presStyleLbl="node4" presStyleIdx="9" presStyleCnt="10"/>
      <dgm:spPr>
        <a:solidFill>
          <a:schemeClr val="accent2"/>
        </a:solidFill>
      </dgm:spPr>
    </dgm:pt>
    <dgm:pt modelId="{C4FE5A30-D37B-43BE-9D3B-1A80EEC5C273}" type="pres">
      <dgm:prSet presAssocID="{07A31DB6-DA3D-4E61-9A5B-A32030AB1847}" presName="text4" presStyleLbl="fgAcc4" presStyleIdx="9" presStyleCnt="10" custScaleX="124392" custScaleY="1418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49F626-B44C-439F-BBB6-749AA1A9B6E2}" type="pres">
      <dgm:prSet presAssocID="{07A31DB6-DA3D-4E61-9A5B-A32030AB1847}" presName="hierChild5" presStyleCnt="0"/>
      <dgm:spPr/>
    </dgm:pt>
  </dgm:ptLst>
  <dgm:cxnLst>
    <dgm:cxn modelId="{4C19B0B4-194D-49D2-8B3D-AA371B2EFFCD}" srcId="{E479BA82-50DF-4746-AFC3-81A82F89E32C}" destId="{85E9C0FC-ECC6-4CF4-BC01-3C5B4A8EF052}" srcOrd="0" destOrd="0" parTransId="{A5707C53-32DC-4A66-A3AB-356077F26AF1}" sibTransId="{96E7C527-7700-4835-971D-A00D8ECB1DF0}"/>
    <dgm:cxn modelId="{7FAE68BB-BE74-4CA4-A7FC-D44B7F6D7C06}" srcId="{9D7D3694-06D7-4B51-A247-0F3D669CB7E0}" destId="{0802EFB5-8D23-4A8A-85F8-8B470038ED78}" srcOrd="2" destOrd="0" parTransId="{62CB51DD-058F-482D-B53E-004DDE667148}" sibTransId="{32975A1E-13EE-425A-8B3D-6F10654C55DF}"/>
    <dgm:cxn modelId="{29BCA9DE-E6D7-4793-A8A9-0BC93B33ED44}" srcId="{638272F4-FD8F-45B9-B895-1B80936AC9DC}" destId="{BA466923-6153-4D49-BF8B-AD93110E43BC}" srcOrd="0" destOrd="0" parTransId="{0B610EB8-3FBB-4ABF-8C58-738BD241D1F2}" sibTransId="{605B71E0-A491-4E5F-8C03-2BAA9E500F4F}"/>
    <dgm:cxn modelId="{D4FCE3CC-5118-498A-9AD5-35DFA6BDE389}" type="presOf" srcId="{20B112FF-3DF3-4F0A-B112-E70AFF9CBE3B}" destId="{6C78D216-CFDC-4114-8150-CD6A4CE8FC98}" srcOrd="0" destOrd="0" presId="urn:microsoft.com/office/officeart/2005/8/layout/hierarchy1"/>
    <dgm:cxn modelId="{677574BC-7AC9-4BEC-9995-248A3BCFF226}" type="presOf" srcId="{3CDF455E-BE55-4588-A2A3-4B2B4031FDE9}" destId="{4D442DA6-CC6D-491C-9F7A-324099F3B89A}" srcOrd="0" destOrd="0" presId="urn:microsoft.com/office/officeart/2005/8/layout/hierarchy1"/>
    <dgm:cxn modelId="{45B25413-FCFA-427F-8777-178AB999E87D}" srcId="{BC41002C-2AE2-4B62-A219-90E3FED6DDF1}" destId="{638272F4-FD8F-45B9-B895-1B80936AC9DC}" srcOrd="0" destOrd="0" parTransId="{6E3D130D-DBC9-4707-B051-1A0C45C86ECE}" sibTransId="{27BF70BF-1231-4702-9B69-38D51FF4EA28}"/>
    <dgm:cxn modelId="{450818A7-8A49-45CA-99C6-3BDCDE89E99B}" type="presOf" srcId="{AAEA3FF3-47A5-4D94-A561-EDE817D8D505}" destId="{3CC283AC-3ED4-48BB-B567-297A52607FD1}" srcOrd="0" destOrd="0" presId="urn:microsoft.com/office/officeart/2005/8/layout/hierarchy1"/>
    <dgm:cxn modelId="{4D32F935-8356-48B6-AB6E-35E17A270836}" type="presOf" srcId="{A5707C53-32DC-4A66-A3AB-356077F26AF1}" destId="{B216A39E-7054-43CB-9920-C9BCC15C3EA4}" srcOrd="0" destOrd="0" presId="urn:microsoft.com/office/officeart/2005/8/layout/hierarchy1"/>
    <dgm:cxn modelId="{9FD0F29D-F59E-4250-A267-5B7D04A6E12F}" type="presOf" srcId="{121BF072-CD28-4945-9422-5E2D6A5366CF}" destId="{C1918E9A-89C5-4FDB-BA16-3CA6BA97EF0F}" srcOrd="0" destOrd="0" presId="urn:microsoft.com/office/officeart/2005/8/layout/hierarchy1"/>
    <dgm:cxn modelId="{EFFFA033-9693-4B3D-8598-2A2FAC6C10B7}" srcId="{9D7D3694-06D7-4B51-A247-0F3D669CB7E0}" destId="{E7657CBF-2280-4E04-805B-A77B86F8BE7C}" srcOrd="0" destOrd="0" parTransId="{0AC12234-708E-4D7A-A583-01CC3F19CBA1}" sibTransId="{1E401329-111A-4AA5-8788-27F9B86C8A0F}"/>
    <dgm:cxn modelId="{0F3611F6-D495-4A61-A960-EBB5404E8633}" type="presOf" srcId="{18FA4E3B-5AFB-4898-9DDE-53CA133E20BD}" destId="{03E5841A-1C00-47F6-A32A-33C6B6DF2204}" srcOrd="0" destOrd="0" presId="urn:microsoft.com/office/officeart/2005/8/layout/hierarchy1"/>
    <dgm:cxn modelId="{3686CB54-0A8E-41D6-A36B-FE049B45E189}" type="presOf" srcId="{E7657CBF-2280-4E04-805B-A77B86F8BE7C}" destId="{E3059EDB-FDEC-4670-811C-CD76D51ACFCB}" srcOrd="0" destOrd="0" presId="urn:microsoft.com/office/officeart/2005/8/layout/hierarchy1"/>
    <dgm:cxn modelId="{080C84F5-5E30-4B09-998B-24C34AC8A1EC}" srcId="{210665DC-7F4B-42AF-BDCF-9C521320F40F}" destId="{BC41002C-2AE2-4B62-A219-90E3FED6DDF1}" srcOrd="1" destOrd="0" parTransId="{A796521A-674D-4E63-946E-53832A9000AB}" sibTransId="{23142879-5FA1-4830-885B-6183D5DB1E64}"/>
    <dgm:cxn modelId="{F82D43B6-2000-47B3-9CA8-6748E920852E}" srcId="{9D7D3694-06D7-4B51-A247-0F3D669CB7E0}" destId="{684A7F65-B329-4874-A28B-926A4BF62870}" srcOrd="1" destOrd="0" parTransId="{AAEA3FF3-47A5-4D94-A561-EDE817D8D505}" sibTransId="{16BFB5A1-D15B-4DF5-8982-0D0FAFBE166A}"/>
    <dgm:cxn modelId="{ACED3BC7-192C-4231-AA61-DE2D1A32E19D}" type="presOf" srcId="{0802EFB5-8D23-4A8A-85F8-8B470038ED78}" destId="{A9CB7824-18B9-4BE2-9580-7508B973E9C6}" srcOrd="0" destOrd="0" presId="urn:microsoft.com/office/officeart/2005/8/layout/hierarchy1"/>
    <dgm:cxn modelId="{73748A4F-E45B-43E8-8048-BF962091786E}" type="presOf" srcId="{183CB690-C740-49F3-B799-7DE420EF4C3C}" destId="{E6CDCB30-57F4-40F8-A9F7-DEF34E21C38A}" srcOrd="0" destOrd="0" presId="urn:microsoft.com/office/officeart/2005/8/layout/hierarchy1"/>
    <dgm:cxn modelId="{037090E6-92CD-4F26-A961-6DC83E5A3417}" type="presOf" srcId="{6E3D130D-DBC9-4707-B051-1A0C45C86ECE}" destId="{6D253D47-FF5F-44C6-951F-D6F970B73817}" srcOrd="0" destOrd="0" presId="urn:microsoft.com/office/officeart/2005/8/layout/hierarchy1"/>
    <dgm:cxn modelId="{4B617540-75C8-4D66-B6C2-052CD5C52652}" type="presOf" srcId="{0B610EB8-3FBB-4ABF-8C58-738BD241D1F2}" destId="{12209F32-F94B-4BB7-A171-FFAE6F9FEC9F}" srcOrd="0" destOrd="0" presId="urn:microsoft.com/office/officeart/2005/8/layout/hierarchy1"/>
    <dgm:cxn modelId="{907BBC71-B29E-4281-904D-96A4E021BEA6}" type="presOf" srcId="{7A1F81A0-3A3C-4341-B57A-9E9332593F4E}" destId="{B55C1E9D-0CE5-41BF-9F01-E994B5CAE560}" srcOrd="0" destOrd="0" presId="urn:microsoft.com/office/officeart/2005/8/layout/hierarchy1"/>
    <dgm:cxn modelId="{3B246E35-8E92-4F50-8297-30588FAAEC82}" type="presOf" srcId="{C0BF3021-22A0-4566-B3E5-08900B8CD46A}" destId="{E30DD753-D749-4D75-85A3-FBD8ED50B2EE}" srcOrd="0" destOrd="0" presId="urn:microsoft.com/office/officeart/2005/8/layout/hierarchy1"/>
    <dgm:cxn modelId="{434409CB-76FD-4597-B3BF-DC5C48F2F3F5}" type="presOf" srcId="{6AEE4078-B892-4FF4-B570-9CF981DFA906}" destId="{F84FD65A-C70E-4CC2-919F-B9349C43C373}" srcOrd="0" destOrd="0" presId="urn:microsoft.com/office/officeart/2005/8/layout/hierarchy1"/>
    <dgm:cxn modelId="{AC0A1AE6-03B8-49D0-BFA7-B86E84D411A6}" type="presOf" srcId="{90C58907-D9AF-49FC-A97E-66EFB545A1ED}" destId="{BE453AA6-4534-425C-B652-78E7FE7BBBE8}" srcOrd="0" destOrd="0" presId="urn:microsoft.com/office/officeart/2005/8/layout/hierarchy1"/>
    <dgm:cxn modelId="{CBE9F26D-38E9-42AC-BAD4-6662ABBF30BC}" type="presOf" srcId="{9C451E34-9DCC-4255-A559-CE1D582614F9}" destId="{C7192527-210D-45E3-B4B1-52787D1650E8}" srcOrd="0" destOrd="0" presId="urn:microsoft.com/office/officeart/2005/8/layout/hierarchy1"/>
    <dgm:cxn modelId="{FE912936-63F4-4C60-9B32-D258360907AE}" type="presOf" srcId="{85E9C0FC-ECC6-4CF4-BC01-3C5B4A8EF052}" destId="{54D2AF71-CB0E-4BC4-B660-6140E1BFF2C7}" srcOrd="0" destOrd="0" presId="urn:microsoft.com/office/officeart/2005/8/layout/hierarchy1"/>
    <dgm:cxn modelId="{0DA1594E-C705-42ED-8AF4-A751033CAE5F}" type="presOf" srcId="{07A31DB6-DA3D-4E61-9A5B-A32030AB1847}" destId="{C4FE5A30-D37B-43BE-9D3B-1A80EEC5C273}" srcOrd="0" destOrd="0" presId="urn:microsoft.com/office/officeart/2005/8/layout/hierarchy1"/>
    <dgm:cxn modelId="{A249F7D8-99BD-436C-B6B9-117C10C63025}" type="presOf" srcId="{41597E3B-B961-42AB-97EA-5A1187980831}" destId="{985F145E-93CE-4FE7-83C5-F5592714611A}" srcOrd="0" destOrd="0" presId="urn:microsoft.com/office/officeart/2005/8/layout/hierarchy1"/>
    <dgm:cxn modelId="{1AB68871-45F6-4215-81B4-D7BBD45D4D0B}" type="presOf" srcId="{E479BA82-50DF-4746-AFC3-81A82F89E32C}" destId="{1576C065-3050-4FF0-973F-535FAF444DBC}" srcOrd="0" destOrd="0" presId="urn:microsoft.com/office/officeart/2005/8/layout/hierarchy1"/>
    <dgm:cxn modelId="{F333B6EF-22ED-494A-9B6F-BE0173994610}" srcId="{9C451E34-9DCC-4255-A559-CE1D582614F9}" destId="{E479BA82-50DF-4746-AFC3-81A82F89E32C}" srcOrd="0" destOrd="0" parTransId="{90C58907-D9AF-49FC-A97E-66EFB545A1ED}" sibTransId="{B86D6075-66D9-4696-826B-714B6CC4CDCF}"/>
    <dgm:cxn modelId="{029B4924-BD66-4A5C-A452-4B6970B97D2E}" srcId="{85E9C0FC-ECC6-4CF4-BC01-3C5B4A8EF052}" destId="{07A31DB6-DA3D-4E61-9A5B-A32030AB1847}" srcOrd="0" destOrd="0" parTransId="{E882E27F-777C-4098-9E6F-2C14AED5ABF8}" sibTransId="{ACED313E-0CD5-439F-877E-D0EF42CE0111}"/>
    <dgm:cxn modelId="{240CF2EB-FC7A-44D2-B3C0-246F17039E96}" srcId="{210665DC-7F4B-42AF-BDCF-9C521320F40F}" destId="{9D7D3694-06D7-4B51-A247-0F3D669CB7E0}" srcOrd="0" destOrd="0" parTransId="{A5A8F852-85CE-4F44-BD86-311B27CE1644}" sibTransId="{CC01B148-FC01-4E3C-987B-5D9E02942D3C}"/>
    <dgm:cxn modelId="{09C50458-2C02-40FD-93FB-901E6FEE54AC}" type="presOf" srcId="{684A7F65-B329-4874-A28B-926A4BF62870}" destId="{EE1E1F89-3C94-48A4-9B4B-CF7A2361F608}" srcOrd="0" destOrd="0" presId="urn:microsoft.com/office/officeart/2005/8/layout/hierarchy1"/>
    <dgm:cxn modelId="{80399036-DC2A-4EAB-A784-79E99C16D7F4}" srcId="{684A7F65-B329-4874-A28B-926A4BF62870}" destId="{A7779767-0F3B-447F-8644-43AB4D83FEA0}" srcOrd="0" destOrd="0" parTransId="{C0BF3021-22A0-4566-B3E5-08900B8CD46A}" sibTransId="{A4ECFA40-9545-4354-A3FB-F22DA4F91A63}"/>
    <dgm:cxn modelId="{9B8CA29F-8579-49CF-956A-D359CD616F84}" type="presOf" srcId="{26D5059C-F17B-4293-AC8E-F03E26354D40}" destId="{5BB96C9E-ECED-4966-B834-0F58251B81FB}" srcOrd="0" destOrd="0" presId="urn:microsoft.com/office/officeart/2005/8/layout/hierarchy1"/>
    <dgm:cxn modelId="{05CA11D7-0CCC-4692-AE32-CE69E7064C24}" type="presOf" srcId="{A7779767-0F3B-447F-8644-43AB4D83FEA0}" destId="{018613A4-3764-429F-B30B-AB4770A64934}" srcOrd="0" destOrd="0" presId="urn:microsoft.com/office/officeart/2005/8/layout/hierarchy1"/>
    <dgm:cxn modelId="{E274B6EE-62B8-4F6E-9DAD-2824BEC3C06B}" type="presOf" srcId="{BA466923-6153-4D49-BF8B-AD93110E43BC}" destId="{7AF21565-5D91-4913-8EA8-4C16233CE930}" srcOrd="0" destOrd="0" presId="urn:microsoft.com/office/officeart/2005/8/layout/hierarchy1"/>
    <dgm:cxn modelId="{BB0201EC-DD2E-40DB-8D57-C5A1A2495382}" type="presOf" srcId="{E882E27F-777C-4098-9E6F-2C14AED5ABF8}" destId="{36EDDEED-566E-4A49-9F39-FD9CC70A21ED}" srcOrd="0" destOrd="0" presId="urn:microsoft.com/office/officeart/2005/8/layout/hierarchy1"/>
    <dgm:cxn modelId="{29E8B8BA-61C4-425C-8A9A-9D23EEC9B779}" srcId="{0802EFB5-8D23-4A8A-85F8-8B470038ED78}" destId="{3CDF455E-BE55-4588-A2A3-4B2B4031FDE9}" srcOrd="0" destOrd="0" parTransId="{20B112FF-3DF3-4F0A-B112-E70AFF9CBE3B}" sibTransId="{86916037-F5F9-45D4-9A29-192B4CAF2BF9}"/>
    <dgm:cxn modelId="{CE499033-2688-409A-929B-1B87F4E8F452}" srcId="{E7657CBF-2280-4E04-805B-A77B86F8BE7C}" destId="{7B7982CF-B6A2-4991-ADB4-6B96E4CC90F1}" srcOrd="0" destOrd="0" parTransId="{26D5059C-F17B-4293-AC8E-F03E26354D40}" sibTransId="{A7C655B9-673B-4722-8924-E33398D8458E}"/>
    <dgm:cxn modelId="{DC29EAB6-D428-4F88-B4F6-03A7B0F220BF}" type="presOf" srcId="{0AC12234-708E-4D7A-A583-01CC3F19CBA1}" destId="{66254E67-E070-4338-85A0-B2DAAD1683BB}" srcOrd="0" destOrd="0" presId="urn:microsoft.com/office/officeart/2005/8/layout/hierarchy1"/>
    <dgm:cxn modelId="{13BA0CA4-3F46-41FD-9101-3AB96CB59AB6}" srcId="{A7779767-0F3B-447F-8644-43AB4D83FEA0}" destId="{6AEE4078-B892-4FF4-B570-9CF981DFA906}" srcOrd="0" destOrd="0" parTransId="{41597E3B-B961-42AB-97EA-5A1187980831}" sibTransId="{E8920C58-7ABB-4571-B2CC-448DBC3ACAB1}"/>
    <dgm:cxn modelId="{BF5E0D09-32F7-462A-A050-53B2B45F974D}" type="presOf" srcId="{A5A8F852-85CE-4F44-BD86-311B27CE1644}" destId="{2D9A41E8-8BA4-4C24-A521-C77361D6645C}" srcOrd="0" destOrd="0" presId="urn:microsoft.com/office/officeart/2005/8/layout/hierarchy1"/>
    <dgm:cxn modelId="{67358533-2C83-4503-BEC0-62A5D422E068}" type="presOf" srcId="{638272F4-FD8F-45B9-B895-1B80936AC9DC}" destId="{7AC52242-476F-49DE-A792-7E97B1308D42}" srcOrd="0" destOrd="0" presId="urn:microsoft.com/office/officeart/2005/8/layout/hierarchy1"/>
    <dgm:cxn modelId="{210BE8EC-DAB5-4643-BA64-14B507AFFE04}" type="presOf" srcId="{9D7D3694-06D7-4B51-A247-0F3D669CB7E0}" destId="{80FD3867-6C1F-47C8-8F19-E04F7207B311}" srcOrd="0" destOrd="0" presId="urn:microsoft.com/office/officeart/2005/8/layout/hierarchy1"/>
    <dgm:cxn modelId="{545E7178-FF78-4BD7-9CD8-DF102141522B}" type="presOf" srcId="{BC41002C-2AE2-4B62-A219-90E3FED6DDF1}" destId="{564E9BF8-797B-4FA0-A653-224D357C0D82}" srcOrd="0" destOrd="0" presId="urn:microsoft.com/office/officeart/2005/8/layout/hierarchy1"/>
    <dgm:cxn modelId="{4E933B29-449A-4E1E-82B3-C41E4D5E4D3B}" type="presOf" srcId="{210665DC-7F4B-42AF-BDCF-9C521320F40F}" destId="{EA7B95BD-15EE-4286-A8DC-353F2F782E99}" srcOrd="0" destOrd="0" presId="urn:microsoft.com/office/officeart/2005/8/layout/hierarchy1"/>
    <dgm:cxn modelId="{E9E26351-541E-4127-9A95-C54C2891710A}" srcId="{7B7982CF-B6A2-4991-ADB4-6B96E4CC90F1}" destId="{121BF072-CD28-4945-9422-5E2D6A5366CF}" srcOrd="0" destOrd="0" parTransId="{183CB690-C740-49F3-B799-7DE420EF4C3C}" sibTransId="{D2E16D58-066C-49A4-91A8-4C5F134C3BE5}"/>
    <dgm:cxn modelId="{A6167D49-EF8F-434F-A69C-B6EBCFAF8558}" type="presOf" srcId="{FAA36311-A80A-4507-8C7E-9F9D8B12AA4F}" destId="{E6092746-3AF8-46DC-9A46-61929BB05FF6}" srcOrd="0" destOrd="0" presId="urn:microsoft.com/office/officeart/2005/8/layout/hierarchy1"/>
    <dgm:cxn modelId="{36D8067F-BAB2-48F5-A270-5795FD1FAFFC}" type="presOf" srcId="{A796521A-674D-4E63-946E-53832A9000AB}" destId="{74BB57DB-D88F-4D4C-998E-2084426D88D7}" srcOrd="0" destOrd="0" presId="urn:microsoft.com/office/officeart/2005/8/layout/hierarchy1"/>
    <dgm:cxn modelId="{A6477BE7-5B7A-4321-B293-7820FC17D241}" type="presOf" srcId="{B4903369-90BA-4B4B-9B59-746339753965}" destId="{63DF3D01-CAFF-488E-9A74-8CE1AB4E261B}" srcOrd="0" destOrd="0" presId="urn:microsoft.com/office/officeart/2005/8/layout/hierarchy1"/>
    <dgm:cxn modelId="{836B4FB7-67D2-4C44-BED3-CA641F8C1687}" srcId="{18FA4E3B-5AFB-4898-9DDE-53CA133E20BD}" destId="{210665DC-7F4B-42AF-BDCF-9C521320F40F}" srcOrd="0" destOrd="0" parTransId="{AA151A7F-B138-4835-9653-C9098FDF8484}" sibTransId="{DCD16E20-2526-424E-B580-E2BCAA172757}"/>
    <dgm:cxn modelId="{73282F50-7B8C-4EB1-85E0-284B281208DF}" type="presOf" srcId="{51C42BC9-5C62-4A60-89B6-AECD08EC4E05}" destId="{B3A4EA20-205C-417C-BD45-5DF4EE32E321}" srcOrd="0" destOrd="0" presId="urn:microsoft.com/office/officeart/2005/8/layout/hierarchy1"/>
    <dgm:cxn modelId="{149A6534-77CA-4DB8-A87A-B1CC93D43A7D}" type="presOf" srcId="{7B7982CF-B6A2-4991-ADB4-6B96E4CC90F1}" destId="{E4912248-C890-425E-A990-94FA81ACB51C}" srcOrd="0" destOrd="0" presId="urn:microsoft.com/office/officeart/2005/8/layout/hierarchy1"/>
    <dgm:cxn modelId="{9005E2F0-E6D2-4AD3-A39E-16AFC50DE01C}" srcId="{BA466923-6153-4D49-BF8B-AD93110E43BC}" destId="{B4903369-90BA-4B4B-9B59-746339753965}" srcOrd="0" destOrd="0" parTransId="{51C42BC9-5C62-4A60-89B6-AECD08EC4E05}" sibTransId="{7F217390-45BB-438B-9B9C-247873D9069E}"/>
    <dgm:cxn modelId="{C6CD5B92-6AD4-4BAF-9B49-EFB5DBCBBE76}" srcId="{210665DC-7F4B-42AF-BDCF-9C521320F40F}" destId="{9C451E34-9DCC-4255-A559-CE1D582614F9}" srcOrd="2" destOrd="0" parTransId="{FAA36311-A80A-4507-8C7E-9F9D8B12AA4F}" sibTransId="{3EB95D41-9427-475C-87C9-068CDBB37ED3}"/>
    <dgm:cxn modelId="{23367856-7BC3-4623-A480-3CC1792B0AE1}" type="presOf" srcId="{62CB51DD-058F-482D-B53E-004DDE667148}" destId="{399E93E2-C6DB-4401-9E39-429FBD3C63B5}" srcOrd="0" destOrd="0" presId="urn:microsoft.com/office/officeart/2005/8/layout/hierarchy1"/>
    <dgm:cxn modelId="{0989E4A0-4635-4259-ABC0-FC1CE3D2B682}" type="presOf" srcId="{481A2239-3C62-429F-A07A-6DF801AEA137}" destId="{4DB1FECC-C8AA-4255-8886-0228C411F9B8}" srcOrd="0" destOrd="0" presId="urn:microsoft.com/office/officeart/2005/8/layout/hierarchy1"/>
    <dgm:cxn modelId="{17B977FB-4333-4B4A-A4B4-FEF63CF052CE}" srcId="{3CDF455E-BE55-4588-A2A3-4B2B4031FDE9}" destId="{7A1F81A0-3A3C-4341-B57A-9E9332593F4E}" srcOrd="0" destOrd="0" parTransId="{481A2239-3C62-429F-A07A-6DF801AEA137}" sibTransId="{B1D6B433-3654-4E98-B87F-4960E08B3CB6}"/>
    <dgm:cxn modelId="{7E5C84E7-35E3-46EC-80E7-6EA6E314B823}" type="presParOf" srcId="{03E5841A-1C00-47F6-A32A-33C6B6DF2204}" destId="{DA574768-6460-4D14-91F2-0BFD686A1C9A}" srcOrd="0" destOrd="0" presId="urn:microsoft.com/office/officeart/2005/8/layout/hierarchy1"/>
    <dgm:cxn modelId="{81EEC000-2807-4961-AC61-FDCD64D7E4F2}" type="presParOf" srcId="{DA574768-6460-4D14-91F2-0BFD686A1C9A}" destId="{CF67B7C9-17BC-4948-8F8E-3D35EB5AD8F5}" srcOrd="0" destOrd="0" presId="urn:microsoft.com/office/officeart/2005/8/layout/hierarchy1"/>
    <dgm:cxn modelId="{AA84101A-872A-4B46-A320-63C7DA71B92D}" type="presParOf" srcId="{CF67B7C9-17BC-4948-8F8E-3D35EB5AD8F5}" destId="{A6B62293-80D2-4953-B45C-87FE9841E800}" srcOrd="0" destOrd="0" presId="urn:microsoft.com/office/officeart/2005/8/layout/hierarchy1"/>
    <dgm:cxn modelId="{0426E1FA-34D9-490A-BA8F-5C6E7652C8C2}" type="presParOf" srcId="{CF67B7C9-17BC-4948-8F8E-3D35EB5AD8F5}" destId="{EA7B95BD-15EE-4286-A8DC-353F2F782E99}" srcOrd="1" destOrd="0" presId="urn:microsoft.com/office/officeart/2005/8/layout/hierarchy1"/>
    <dgm:cxn modelId="{0C126797-3BAE-4789-8D99-C81DF5A9DA61}" type="presParOf" srcId="{DA574768-6460-4D14-91F2-0BFD686A1C9A}" destId="{B3D69EC4-40E6-46B5-91F2-AE1AABAF6533}" srcOrd="1" destOrd="0" presId="urn:microsoft.com/office/officeart/2005/8/layout/hierarchy1"/>
    <dgm:cxn modelId="{DA867FBB-7AFF-4356-AD4D-B07591223DE2}" type="presParOf" srcId="{B3D69EC4-40E6-46B5-91F2-AE1AABAF6533}" destId="{2D9A41E8-8BA4-4C24-A521-C77361D6645C}" srcOrd="0" destOrd="0" presId="urn:microsoft.com/office/officeart/2005/8/layout/hierarchy1"/>
    <dgm:cxn modelId="{DB1EBB53-3136-468C-A1B0-24EABF58B089}" type="presParOf" srcId="{B3D69EC4-40E6-46B5-91F2-AE1AABAF6533}" destId="{4D0783D8-825F-4BF3-AE37-7E5AB9A49716}" srcOrd="1" destOrd="0" presId="urn:microsoft.com/office/officeart/2005/8/layout/hierarchy1"/>
    <dgm:cxn modelId="{01A6D6CE-995D-43DB-A6FD-FFEA9511384A}" type="presParOf" srcId="{4D0783D8-825F-4BF3-AE37-7E5AB9A49716}" destId="{6F6C24C4-8423-444A-A63D-E539F1CE85E5}" srcOrd="0" destOrd="0" presId="urn:microsoft.com/office/officeart/2005/8/layout/hierarchy1"/>
    <dgm:cxn modelId="{0BA5E77C-E83B-4042-A992-3A34E0CA0882}" type="presParOf" srcId="{6F6C24C4-8423-444A-A63D-E539F1CE85E5}" destId="{7C6052F8-F1FA-434B-96ED-905886414BA6}" srcOrd="0" destOrd="0" presId="urn:microsoft.com/office/officeart/2005/8/layout/hierarchy1"/>
    <dgm:cxn modelId="{2326EA36-406C-4DBD-A324-09D70367387C}" type="presParOf" srcId="{6F6C24C4-8423-444A-A63D-E539F1CE85E5}" destId="{80FD3867-6C1F-47C8-8F19-E04F7207B311}" srcOrd="1" destOrd="0" presId="urn:microsoft.com/office/officeart/2005/8/layout/hierarchy1"/>
    <dgm:cxn modelId="{C12C2FBC-741D-4715-A7AE-3189C4D5F6DF}" type="presParOf" srcId="{4D0783D8-825F-4BF3-AE37-7E5AB9A49716}" destId="{F7219B2E-EF06-4A0B-B757-4B8D76C18E6F}" srcOrd="1" destOrd="0" presId="urn:microsoft.com/office/officeart/2005/8/layout/hierarchy1"/>
    <dgm:cxn modelId="{F1B02481-2723-442E-BD1A-116339B95585}" type="presParOf" srcId="{F7219B2E-EF06-4A0B-B757-4B8D76C18E6F}" destId="{66254E67-E070-4338-85A0-B2DAAD1683BB}" srcOrd="0" destOrd="0" presId="urn:microsoft.com/office/officeart/2005/8/layout/hierarchy1"/>
    <dgm:cxn modelId="{B5843248-DACE-4FAC-B419-F94FCF8A631D}" type="presParOf" srcId="{F7219B2E-EF06-4A0B-B757-4B8D76C18E6F}" destId="{D9F39344-4389-4A45-B9B4-9875DF260C36}" srcOrd="1" destOrd="0" presId="urn:microsoft.com/office/officeart/2005/8/layout/hierarchy1"/>
    <dgm:cxn modelId="{71B21603-B108-4193-BDC0-E2DE35B6239E}" type="presParOf" srcId="{D9F39344-4389-4A45-B9B4-9875DF260C36}" destId="{1883C351-A18C-4248-8AA5-A7906968C9D4}" srcOrd="0" destOrd="0" presId="urn:microsoft.com/office/officeart/2005/8/layout/hierarchy1"/>
    <dgm:cxn modelId="{49F55DAC-1F91-4519-94CF-4C361A3C5CA2}" type="presParOf" srcId="{1883C351-A18C-4248-8AA5-A7906968C9D4}" destId="{7EE66E81-9145-4923-A7C1-4A4FBF8AE4B3}" srcOrd="0" destOrd="0" presId="urn:microsoft.com/office/officeart/2005/8/layout/hierarchy1"/>
    <dgm:cxn modelId="{A88E9847-10D4-4695-87C1-76DB01AC5388}" type="presParOf" srcId="{1883C351-A18C-4248-8AA5-A7906968C9D4}" destId="{E3059EDB-FDEC-4670-811C-CD76D51ACFCB}" srcOrd="1" destOrd="0" presId="urn:microsoft.com/office/officeart/2005/8/layout/hierarchy1"/>
    <dgm:cxn modelId="{4DFDE089-FCB2-40D3-BC3E-A43169739B4E}" type="presParOf" srcId="{D9F39344-4389-4A45-B9B4-9875DF260C36}" destId="{FE10C233-2BED-459F-A924-4BD809E50462}" srcOrd="1" destOrd="0" presId="urn:microsoft.com/office/officeart/2005/8/layout/hierarchy1"/>
    <dgm:cxn modelId="{8B561AFB-53F5-44A1-8464-253AD412788B}" type="presParOf" srcId="{FE10C233-2BED-459F-A924-4BD809E50462}" destId="{5BB96C9E-ECED-4966-B834-0F58251B81FB}" srcOrd="0" destOrd="0" presId="urn:microsoft.com/office/officeart/2005/8/layout/hierarchy1"/>
    <dgm:cxn modelId="{D260D4EC-6B05-4DA0-8299-E453B5BD1E0B}" type="presParOf" srcId="{FE10C233-2BED-459F-A924-4BD809E50462}" destId="{AB4464D7-F236-44AD-9405-6A19682D605B}" srcOrd="1" destOrd="0" presId="urn:microsoft.com/office/officeart/2005/8/layout/hierarchy1"/>
    <dgm:cxn modelId="{31595F43-B383-4DDD-AC1E-64486D7A97E5}" type="presParOf" srcId="{AB4464D7-F236-44AD-9405-6A19682D605B}" destId="{ACC1EBE2-597C-4755-BC13-10AE1D2B76F6}" srcOrd="0" destOrd="0" presId="urn:microsoft.com/office/officeart/2005/8/layout/hierarchy1"/>
    <dgm:cxn modelId="{E86E3429-CF84-4CB5-B51C-9066C1DC5A5E}" type="presParOf" srcId="{ACC1EBE2-597C-4755-BC13-10AE1D2B76F6}" destId="{00CF133E-B4AC-461A-AE36-ABC17EFC2712}" srcOrd="0" destOrd="0" presId="urn:microsoft.com/office/officeart/2005/8/layout/hierarchy1"/>
    <dgm:cxn modelId="{853E9AC9-B2A6-4AA2-90F7-21A5415C5B3F}" type="presParOf" srcId="{ACC1EBE2-597C-4755-BC13-10AE1D2B76F6}" destId="{E4912248-C890-425E-A990-94FA81ACB51C}" srcOrd="1" destOrd="0" presId="urn:microsoft.com/office/officeart/2005/8/layout/hierarchy1"/>
    <dgm:cxn modelId="{F65DED8D-4817-4A7F-962E-37F2909F43C6}" type="presParOf" srcId="{AB4464D7-F236-44AD-9405-6A19682D605B}" destId="{82263D99-E293-48BB-947F-3371EBA3A445}" srcOrd="1" destOrd="0" presId="urn:microsoft.com/office/officeart/2005/8/layout/hierarchy1"/>
    <dgm:cxn modelId="{FEF04A38-242A-4AA9-8317-1B2BA34754B6}" type="presParOf" srcId="{82263D99-E293-48BB-947F-3371EBA3A445}" destId="{E6CDCB30-57F4-40F8-A9F7-DEF34E21C38A}" srcOrd="0" destOrd="0" presId="urn:microsoft.com/office/officeart/2005/8/layout/hierarchy1"/>
    <dgm:cxn modelId="{DD4588EF-E958-450F-BCCC-00BF2049C4C5}" type="presParOf" srcId="{82263D99-E293-48BB-947F-3371EBA3A445}" destId="{D682F961-B8FF-45E7-9B06-7B04C44BB155}" srcOrd="1" destOrd="0" presId="urn:microsoft.com/office/officeart/2005/8/layout/hierarchy1"/>
    <dgm:cxn modelId="{15EDB83F-AB74-4DEA-B6F6-DE9E8ED23C3B}" type="presParOf" srcId="{D682F961-B8FF-45E7-9B06-7B04C44BB155}" destId="{EE510103-3BF2-48DB-9B0D-074FD35F3573}" srcOrd="0" destOrd="0" presId="urn:microsoft.com/office/officeart/2005/8/layout/hierarchy1"/>
    <dgm:cxn modelId="{F72FF432-71E6-469C-B207-C58158033E45}" type="presParOf" srcId="{EE510103-3BF2-48DB-9B0D-074FD35F3573}" destId="{76FF2E3A-74A1-4D14-9ABD-4673DB9158C2}" srcOrd="0" destOrd="0" presId="urn:microsoft.com/office/officeart/2005/8/layout/hierarchy1"/>
    <dgm:cxn modelId="{0CE1EA70-79FC-423D-8C47-90753B0B096C}" type="presParOf" srcId="{EE510103-3BF2-48DB-9B0D-074FD35F3573}" destId="{C1918E9A-89C5-4FDB-BA16-3CA6BA97EF0F}" srcOrd="1" destOrd="0" presId="urn:microsoft.com/office/officeart/2005/8/layout/hierarchy1"/>
    <dgm:cxn modelId="{DEC1B52B-981D-4110-B5AE-141AFB773DC3}" type="presParOf" srcId="{D682F961-B8FF-45E7-9B06-7B04C44BB155}" destId="{3ED843CD-1C2E-4612-9D89-B382F2D70F9B}" srcOrd="1" destOrd="0" presId="urn:microsoft.com/office/officeart/2005/8/layout/hierarchy1"/>
    <dgm:cxn modelId="{B3B64A2F-9A82-435D-B13A-5940394526B4}" type="presParOf" srcId="{F7219B2E-EF06-4A0B-B757-4B8D76C18E6F}" destId="{3CC283AC-3ED4-48BB-B567-297A52607FD1}" srcOrd="2" destOrd="0" presId="urn:microsoft.com/office/officeart/2005/8/layout/hierarchy1"/>
    <dgm:cxn modelId="{8E34D021-D783-43FF-A58A-C3F046BDC519}" type="presParOf" srcId="{F7219B2E-EF06-4A0B-B757-4B8D76C18E6F}" destId="{A904CE71-CB28-4E77-9AD7-EC03F3C6BE11}" srcOrd="3" destOrd="0" presId="urn:microsoft.com/office/officeart/2005/8/layout/hierarchy1"/>
    <dgm:cxn modelId="{921EAE4D-027F-4030-8304-8977BA8CF3B3}" type="presParOf" srcId="{A904CE71-CB28-4E77-9AD7-EC03F3C6BE11}" destId="{17B4EE39-65D8-4123-934B-01403884468E}" srcOrd="0" destOrd="0" presId="urn:microsoft.com/office/officeart/2005/8/layout/hierarchy1"/>
    <dgm:cxn modelId="{101138BC-9644-4908-AB4D-D444DE9D71D4}" type="presParOf" srcId="{17B4EE39-65D8-4123-934B-01403884468E}" destId="{878DA6BB-9226-4789-8548-9ED681868A17}" srcOrd="0" destOrd="0" presId="urn:microsoft.com/office/officeart/2005/8/layout/hierarchy1"/>
    <dgm:cxn modelId="{D9C86459-DF27-4137-B6CF-4634FB24BE93}" type="presParOf" srcId="{17B4EE39-65D8-4123-934B-01403884468E}" destId="{EE1E1F89-3C94-48A4-9B4B-CF7A2361F608}" srcOrd="1" destOrd="0" presId="urn:microsoft.com/office/officeart/2005/8/layout/hierarchy1"/>
    <dgm:cxn modelId="{8FD87932-4577-490D-989A-E683D6292473}" type="presParOf" srcId="{A904CE71-CB28-4E77-9AD7-EC03F3C6BE11}" destId="{21A64E66-A8CC-4352-9E81-ADF8305FFC25}" srcOrd="1" destOrd="0" presId="urn:microsoft.com/office/officeart/2005/8/layout/hierarchy1"/>
    <dgm:cxn modelId="{118BF107-9365-4AE1-B956-600254190ACF}" type="presParOf" srcId="{21A64E66-A8CC-4352-9E81-ADF8305FFC25}" destId="{E30DD753-D749-4D75-85A3-FBD8ED50B2EE}" srcOrd="0" destOrd="0" presId="urn:microsoft.com/office/officeart/2005/8/layout/hierarchy1"/>
    <dgm:cxn modelId="{B32CA7E2-8621-4A04-A57B-E61E893CE19F}" type="presParOf" srcId="{21A64E66-A8CC-4352-9E81-ADF8305FFC25}" destId="{0E51E048-825B-410C-B864-ED2A35FF9588}" srcOrd="1" destOrd="0" presId="urn:microsoft.com/office/officeart/2005/8/layout/hierarchy1"/>
    <dgm:cxn modelId="{A22B78E0-7784-432D-A068-9125DA78480A}" type="presParOf" srcId="{0E51E048-825B-410C-B864-ED2A35FF9588}" destId="{71D8C3C4-EF87-4A72-B781-9CDAC6039589}" srcOrd="0" destOrd="0" presId="urn:microsoft.com/office/officeart/2005/8/layout/hierarchy1"/>
    <dgm:cxn modelId="{5DF4206E-9D8F-43FD-8FF4-8CC549E134BC}" type="presParOf" srcId="{71D8C3C4-EF87-4A72-B781-9CDAC6039589}" destId="{4B87BE9D-BB77-4566-A31A-8D0846F833AF}" srcOrd="0" destOrd="0" presId="urn:microsoft.com/office/officeart/2005/8/layout/hierarchy1"/>
    <dgm:cxn modelId="{CB87F962-A088-4947-BC37-22FCA9D64A2E}" type="presParOf" srcId="{71D8C3C4-EF87-4A72-B781-9CDAC6039589}" destId="{018613A4-3764-429F-B30B-AB4770A64934}" srcOrd="1" destOrd="0" presId="urn:microsoft.com/office/officeart/2005/8/layout/hierarchy1"/>
    <dgm:cxn modelId="{0B863F96-ABC7-4951-B13A-BB9360560A6D}" type="presParOf" srcId="{0E51E048-825B-410C-B864-ED2A35FF9588}" destId="{5F4FCB8B-5105-4C88-8A07-764DA9E80873}" srcOrd="1" destOrd="0" presId="urn:microsoft.com/office/officeart/2005/8/layout/hierarchy1"/>
    <dgm:cxn modelId="{4ADDFAF5-D4DD-4F33-904D-943DA90A8775}" type="presParOf" srcId="{5F4FCB8B-5105-4C88-8A07-764DA9E80873}" destId="{985F145E-93CE-4FE7-83C5-F5592714611A}" srcOrd="0" destOrd="0" presId="urn:microsoft.com/office/officeart/2005/8/layout/hierarchy1"/>
    <dgm:cxn modelId="{DC41E4F0-E0E0-4BF9-BCE4-59BA51E2536B}" type="presParOf" srcId="{5F4FCB8B-5105-4C88-8A07-764DA9E80873}" destId="{1452B964-758F-4D65-A830-DB1E98C85CD9}" srcOrd="1" destOrd="0" presId="urn:microsoft.com/office/officeart/2005/8/layout/hierarchy1"/>
    <dgm:cxn modelId="{447FD3F6-4FB5-4E12-9789-E26097737AAD}" type="presParOf" srcId="{1452B964-758F-4D65-A830-DB1E98C85CD9}" destId="{74CC535F-9786-4CFF-9E5E-CA3EB58F467B}" srcOrd="0" destOrd="0" presId="urn:microsoft.com/office/officeart/2005/8/layout/hierarchy1"/>
    <dgm:cxn modelId="{9EA4C38B-BBA5-41A4-9746-3DEE5BFCC436}" type="presParOf" srcId="{74CC535F-9786-4CFF-9E5E-CA3EB58F467B}" destId="{F8A59A9C-52A4-4944-9A7E-86755DA86B18}" srcOrd="0" destOrd="0" presId="urn:microsoft.com/office/officeart/2005/8/layout/hierarchy1"/>
    <dgm:cxn modelId="{E0D3E600-02A1-4277-8814-33D3B5C709F0}" type="presParOf" srcId="{74CC535F-9786-4CFF-9E5E-CA3EB58F467B}" destId="{F84FD65A-C70E-4CC2-919F-B9349C43C373}" srcOrd="1" destOrd="0" presId="urn:microsoft.com/office/officeart/2005/8/layout/hierarchy1"/>
    <dgm:cxn modelId="{AB686F05-DAE4-449C-8636-CD639A604E60}" type="presParOf" srcId="{1452B964-758F-4D65-A830-DB1E98C85CD9}" destId="{DE7320DA-FC9F-46D0-B4BE-2999B771FE50}" srcOrd="1" destOrd="0" presId="urn:microsoft.com/office/officeart/2005/8/layout/hierarchy1"/>
    <dgm:cxn modelId="{6BCC6B7E-5C46-435A-BB38-0AFB25E5FF02}" type="presParOf" srcId="{F7219B2E-EF06-4A0B-B757-4B8D76C18E6F}" destId="{399E93E2-C6DB-4401-9E39-429FBD3C63B5}" srcOrd="4" destOrd="0" presId="urn:microsoft.com/office/officeart/2005/8/layout/hierarchy1"/>
    <dgm:cxn modelId="{3F5346D9-A33E-4412-8335-E1F1B719A6DE}" type="presParOf" srcId="{F7219B2E-EF06-4A0B-B757-4B8D76C18E6F}" destId="{426F3CAE-A701-491F-8155-93302A932C94}" srcOrd="5" destOrd="0" presId="urn:microsoft.com/office/officeart/2005/8/layout/hierarchy1"/>
    <dgm:cxn modelId="{8DCA831D-7930-4A2F-A092-910C57AECC8D}" type="presParOf" srcId="{426F3CAE-A701-491F-8155-93302A932C94}" destId="{8558D39F-C7F9-4B85-9CF6-9DD153D0707C}" srcOrd="0" destOrd="0" presId="urn:microsoft.com/office/officeart/2005/8/layout/hierarchy1"/>
    <dgm:cxn modelId="{098956C6-2B8A-4A4C-968B-8E685E156B0D}" type="presParOf" srcId="{8558D39F-C7F9-4B85-9CF6-9DD153D0707C}" destId="{656728F2-5720-4FA7-AFBF-CE7F75833D0F}" srcOrd="0" destOrd="0" presId="urn:microsoft.com/office/officeart/2005/8/layout/hierarchy1"/>
    <dgm:cxn modelId="{76090091-A857-4066-8B4A-A560ECE5088F}" type="presParOf" srcId="{8558D39F-C7F9-4B85-9CF6-9DD153D0707C}" destId="{A9CB7824-18B9-4BE2-9580-7508B973E9C6}" srcOrd="1" destOrd="0" presId="urn:microsoft.com/office/officeart/2005/8/layout/hierarchy1"/>
    <dgm:cxn modelId="{E723E0E7-9228-4CE5-A29D-33C4065886BD}" type="presParOf" srcId="{426F3CAE-A701-491F-8155-93302A932C94}" destId="{EB69A503-7923-4617-B338-5C750E503FCE}" srcOrd="1" destOrd="0" presId="urn:microsoft.com/office/officeart/2005/8/layout/hierarchy1"/>
    <dgm:cxn modelId="{A508ACF3-E115-4DF4-AFFF-EA912E3DBB5F}" type="presParOf" srcId="{EB69A503-7923-4617-B338-5C750E503FCE}" destId="{6C78D216-CFDC-4114-8150-CD6A4CE8FC98}" srcOrd="0" destOrd="0" presId="urn:microsoft.com/office/officeart/2005/8/layout/hierarchy1"/>
    <dgm:cxn modelId="{A7849C25-0160-4A50-9AAA-CC8AF6EF3E11}" type="presParOf" srcId="{EB69A503-7923-4617-B338-5C750E503FCE}" destId="{B168E6D9-B677-4A41-BB62-2451E547024A}" srcOrd="1" destOrd="0" presId="urn:microsoft.com/office/officeart/2005/8/layout/hierarchy1"/>
    <dgm:cxn modelId="{55BD62BB-3477-4DD7-B6D7-5709F4689D40}" type="presParOf" srcId="{B168E6D9-B677-4A41-BB62-2451E547024A}" destId="{39F42F59-A39D-434A-87FA-30815E2D4BBA}" srcOrd="0" destOrd="0" presId="urn:microsoft.com/office/officeart/2005/8/layout/hierarchy1"/>
    <dgm:cxn modelId="{D76A358C-9266-4805-ACB2-53D2DBEE2689}" type="presParOf" srcId="{39F42F59-A39D-434A-87FA-30815E2D4BBA}" destId="{404393D6-E8BE-4E30-B682-5D176BBAF067}" srcOrd="0" destOrd="0" presId="urn:microsoft.com/office/officeart/2005/8/layout/hierarchy1"/>
    <dgm:cxn modelId="{F341A425-9804-4AA6-8DEB-32E5A9080812}" type="presParOf" srcId="{39F42F59-A39D-434A-87FA-30815E2D4BBA}" destId="{4D442DA6-CC6D-491C-9F7A-324099F3B89A}" srcOrd="1" destOrd="0" presId="urn:microsoft.com/office/officeart/2005/8/layout/hierarchy1"/>
    <dgm:cxn modelId="{BEC8880C-A31A-45D6-9C96-A7DF903689ED}" type="presParOf" srcId="{B168E6D9-B677-4A41-BB62-2451E547024A}" destId="{7D264A75-BF64-4010-AA34-650EAA777A14}" srcOrd="1" destOrd="0" presId="urn:microsoft.com/office/officeart/2005/8/layout/hierarchy1"/>
    <dgm:cxn modelId="{AA0D8330-6CCE-458B-A532-3611B0E3E6D7}" type="presParOf" srcId="{7D264A75-BF64-4010-AA34-650EAA777A14}" destId="{4DB1FECC-C8AA-4255-8886-0228C411F9B8}" srcOrd="0" destOrd="0" presId="urn:microsoft.com/office/officeart/2005/8/layout/hierarchy1"/>
    <dgm:cxn modelId="{120D68EA-5E21-450D-90FF-352841260D99}" type="presParOf" srcId="{7D264A75-BF64-4010-AA34-650EAA777A14}" destId="{9C0D7C56-06E5-46DA-932C-76EE018BEF55}" srcOrd="1" destOrd="0" presId="urn:microsoft.com/office/officeart/2005/8/layout/hierarchy1"/>
    <dgm:cxn modelId="{6FDF8AED-69DB-4264-850D-A0DF732E8975}" type="presParOf" srcId="{9C0D7C56-06E5-46DA-932C-76EE018BEF55}" destId="{7B03B956-A68A-4BE8-ADAF-AD63ED631E09}" srcOrd="0" destOrd="0" presId="urn:microsoft.com/office/officeart/2005/8/layout/hierarchy1"/>
    <dgm:cxn modelId="{8F784DEB-7C41-4AFB-A27B-747AF613A66C}" type="presParOf" srcId="{7B03B956-A68A-4BE8-ADAF-AD63ED631E09}" destId="{48FFEB50-786A-40E0-AEE1-8202A7CF778D}" srcOrd="0" destOrd="0" presId="urn:microsoft.com/office/officeart/2005/8/layout/hierarchy1"/>
    <dgm:cxn modelId="{DEDB470F-1906-4383-B2BC-79390C40CECE}" type="presParOf" srcId="{7B03B956-A68A-4BE8-ADAF-AD63ED631E09}" destId="{B55C1E9D-0CE5-41BF-9F01-E994B5CAE560}" srcOrd="1" destOrd="0" presId="urn:microsoft.com/office/officeart/2005/8/layout/hierarchy1"/>
    <dgm:cxn modelId="{F2F2A8C4-FB48-47FB-B484-318A01BA50B5}" type="presParOf" srcId="{9C0D7C56-06E5-46DA-932C-76EE018BEF55}" destId="{A2544CDC-627C-46D8-95D5-9A9D11194C96}" srcOrd="1" destOrd="0" presId="urn:microsoft.com/office/officeart/2005/8/layout/hierarchy1"/>
    <dgm:cxn modelId="{BCDB3B08-CC5A-4A94-ADBB-98937E21E338}" type="presParOf" srcId="{B3D69EC4-40E6-46B5-91F2-AE1AABAF6533}" destId="{74BB57DB-D88F-4D4C-998E-2084426D88D7}" srcOrd="2" destOrd="0" presId="urn:microsoft.com/office/officeart/2005/8/layout/hierarchy1"/>
    <dgm:cxn modelId="{B5A90EBF-69A5-415A-AB90-DDC7A271A4D4}" type="presParOf" srcId="{B3D69EC4-40E6-46B5-91F2-AE1AABAF6533}" destId="{BFC642F1-3D1A-4083-B792-206E378EC7D5}" srcOrd="3" destOrd="0" presId="urn:microsoft.com/office/officeart/2005/8/layout/hierarchy1"/>
    <dgm:cxn modelId="{E531B9B2-120F-46E7-AF80-73A3C4EE6EED}" type="presParOf" srcId="{BFC642F1-3D1A-4083-B792-206E378EC7D5}" destId="{D4C0FA4F-5995-4119-B661-3CD92688D799}" srcOrd="0" destOrd="0" presId="urn:microsoft.com/office/officeart/2005/8/layout/hierarchy1"/>
    <dgm:cxn modelId="{DFB4E5B1-FB7F-4304-9ABC-4C6CA1265AD6}" type="presParOf" srcId="{D4C0FA4F-5995-4119-B661-3CD92688D799}" destId="{D981304E-10DE-4A3E-9453-BF7C608D1D51}" srcOrd="0" destOrd="0" presId="urn:microsoft.com/office/officeart/2005/8/layout/hierarchy1"/>
    <dgm:cxn modelId="{3F9D1743-F867-479B-90C6-3DBDCCF2F3B9}" type="presParOf" srcId="{D4C0FA4F-5995-4119-B661-3CD92688D799}" destId="{564E9BF8-797B-4FA0-A653-224D357C0D82}" srcOrd="1" destOrd="0" presId="urn:microsoft.com/office/officeart/2005/8/layout/hierarchy1"/>
    <dgm:cxn modelId="{0DCFC7AE-D598-4E26-8A15-0910F36A65F3}" type="presParOf" srcId="{BFC642F1-3D1A-4083-B792-206E378EC7D5}" destId="{5E7D5729-2106-46F6-9E88-C9E4FD19B171}" srcOrd="1" destOrd="0" presId="urn:microsoft.com/office/officeart/2005/8/layout/hierarchy1"/>
    <dgm:cxn modelId="{3075C25D-8429-49CF-89E4-57B8A6584240}" type="presParOf" srcId="{5E7D5729-2106-46F6-9E88-C9E4FD19B171}" destId="{6D253D47-FF5F-44C6-951F-D6F970B73817}" srcOrd="0" destOrd="0" presId="urn:microsoft.com/office/officeart/2005/8/layout/hierarchy1"/>
    <dgm:cxn modelId="{EE819411-A4D0-41E9-AD17-58ED96BD7972}" type="presParOf" srcId="{5E7D5729-2106-46F6-9E88-C9E4FD19B171}" destId="{8E86B0E8-E2C2-4243-B016-48CE3FC25262}" srcOrd="1" destOrd="0" presId="urn:microsoft.com/office/officeart/2005/8/layout/hierarchy1"/>
    <dgm:cxn modelId="{1316899D-161F-4FD8-BEF7-454BE9FF38B3}" type="presParOf" srcId="{8E86B0E8-E2C2-4243-B016-48CE3FC25262}" destId="{AB7AA7C5-501C-48AC-B126-AF3733E60B13}" srcOrd="0" destOrd="0" presId="urn:microsoft.com/office/officeart/2005/8/layout/hierarchy1"/>
    <dgm:cxn modelId="{AA498E65-AE6D-4175-BC71-FECC9DC723F5}" type="presParOf" srcId="{AB7AA7C5-501C-48AC-B126-AF3733E60B13}" destId="{85AA8709-FE18-412D-B284-54559E36A6E0}" srcOrd="0" destOrd="0" presId="urn:microsoft.com/office/officeart/2005/8/layout/hierarchy1"/>
    <dgm:cxn modelId="{68A8ACF7-0A27-4EA1-92BA-D536F6AD636D}" type="presParOf" srcId="{AB7AA7C5-501C-48AC-B126-AF3733E60B13}" destId="{7AC52242-476F-49DE-A792-7E97B1308D42}" srcOrd="1" destOrd="0" presId="urn:microsoft.com/office/officeart/2005/8/layout/hierarchy1"/>
    <dgm:cxn modelId="{34D67835-B2DF-480A-BA41-44CFFE1C69E2}" type="presParOf" srcId="{8E86B0E8-E2C2-4243-B016-48CE3FC25262}" destId="{9AEC839B-7724-4EFD-B793-5DFAFFD19155}" srcOrd="1" destOrd="0" presId="urn:microsoft.com/office/officeart/2005/8/layout/hierarchy1"/>
    <dgm:cxn modelId="{EF21C146-5FC9-4074-8EA2-8C7B6DED2D85}" type="presParOf" srcId="{9AEC839B-7724-4EFD-B793-5DFAFFD19155}" destId="{12209F32-F94B-4BB7-A171-FFAE6F9FEC9F}" srcOrd="0" destOrd="0" presId="urn:microsoft.com/office/officeart/2005/8/layout/hierarchy1"/>
    <dgm:cxn modelId="{9617F6A4-5BB4-4A44-BFE4-94CD791CC7D5}" type="presParOf" srcId="{9AEC839B-7724-4EFD-B793-5DFAFFD19155}" destId="{06662302-94B7-4528-B6BB-ED78ACF803C8}" srcOrd="1" destOrd="0" presId="urn:microsoft.com/office/officeart/2005/8/layout/hierarchy1"/>
    <dgm:cxn modelId="{29086F4E-C26A-4629-B151-9AEDC9255324}" type="presParOf" srcId="{06662302-94B7-4528-B6BB-ED78ACF803C8}" destId="{C4A66DE2-9C96-42E9-878D-CD870EC75DE8}" srcOrd="0" destOrd="0" presId="urn:microsoft.com/office/officeart/2005/8/layout/hierarchy1"/>
    <dgm:cxn modelId="{8936540A-00A5-45BB-A7D3-8E782B796ED1}" type="presParOf" srcId="{C4A66DE2-9C96-42E9-878D-CD870EC75DE8}" destId="{94CCD14E-3EFE-4C04-9343-E7FB2E613B93}" srcOrd="0" destOrd="0" presId="urn:microsoft.com/office/officeart/2005/8/layout/hierarchy1"/>
    <dgm:cxn modelId="{D0018F68-4CA5-443D-8BB1-1F0C078C14C7}" type="presParOf" srcId="{C4A66DE2-9C96-42E9-878D-CD870EC75DE8}" destId="{7AF21565-5D91-4913-8EA8-4C16233CE930}" srcOrd="1" destOrd="0" presId="urn:microsoft.com/office/officeart/2005/8/layout/hierarchy1"/>
    <dgm:cxn modelId="{2DC9DC91-B37F-42BB-B906-9BA6C35899F6}" type="presParOf" srcId="{06662302-94B7-4528-B6BB-ED78ACF803C8}" destId="{1F7DC6BC-2F78-4A6B-91B5-77E8FA7DA7B8}" srcOrd="1" destOrd="0" presId="urn:microsoft.com/office/officeart/2005/8/layout/hierarchy1"/>
    <dgm:cxn modelId="{BE769E3A-9435-428B-AC05-5F7F46C76588}" type="presParOf" srcId="{1F7DC6BC-2F78-4A6B-91B5-77E8FA7DA7B8}" destId="{B3A4EA20-205C-417C-BD45-5DF4EE32E321}" srcOrd="0" destOrd="0" presId="urn:microsoft.com/office/officeart/2005/8/layout/hierarchy1"/>
    <dgm:cxn modelId="{8F270D56-CDF5-4660-96E5-BD8FE8D27911}" type="presParOf" srcId="{1F7DC6BC-2F78-4A6B-91B5-77E8FA7DA7B8}" destId="{32C2EE9E-28D7-481B-BA19-D1F0F4637721}" srcOrd="1" destOrd="0" presId="urn:microsoft.com/office/officeart/2005/8/layout/hierarchy1"/>
    <dgm:cxn modelId="{AE183B92-092D-4E79-A7B9-F8647B588DA7}" type="presParOf" srcId="{32C2EE9E-28D7-481B-BA19-D1F0F4637721}" destId="{ACFF8315-302F-4844-9456-D57EBD359FF0}" srcOrd="0" destOrd="0" presId="urn:microsoft.com/office/officeart/2005/8/layout/hierarchy1"/>
    <dgm:cxn modelId="{4FCF2695-0804-430C-955F-217B13CF3FB2}" type="presParOf" srcId="{ACFF8315-302F-4844-9456-D57EBD359FF0}" destId="{8FE5484F-A23F-4F77-990D-04955F6A27CD}" srcOrd="0" destOrd="0" presId="urn:microsoft.com/office/officeart/2005/8/layout/hierarchy1"/>
    <dgm:cxn modelId="{75B32A27-CD56-466A-8E66-B2133D72CA46}" type="presParOf" srcId="{ACFF8315-302F-4844-9456-D57EBD359FF0}" destId="{63DF3D01-CAFF-488E-9A74-8CE1AB4E261B}" srcOrd="1" destOrd="0" presId="urn:microsoft.com/office/officeart/2005/8/layout/hierarchy1"/>
    <dgm:cxn modelId="{90B696BF-21E0-4C83-B9F8-813F8B544935}" type="presParOf" srcId="{32C2EE9E-28D7-481B-BA19-D1F0F4637721}" destId="{B6D159AE-9199-4577-938F-BA46C2DEE223}" srcOrd="1" destOrd="0" presId="urn:microsoft.com/office/officeart/2005/8/layout/hierarchy1"/>
    <dgm:cxn modelId="{D9CD7C24-B236-4878-A772-BE9499F9EF1E}" type="presParOf" srcId="{B3D69EC4-40E6-46B5-91F2-AE1AABAF6533}" destId="{E6092746-3AF8-46DC-9A46-61929BB05FF6}" srcOrd="4" destOrd="0" presId="urn:microsoft.com/office/officeart/2005/8/layout/hierarchy1"/>
    <dgm:cxn modelId="{C637E8A7-D87F-4127-B9C4-446E5EB2FE45}" type="presParOf" srcId="{B3D69EC4-40E6-46B5-91F2-AE1AABAF6533}" destId="{26589A2C-0E59-4D25-884C-A0C5B076844E}" srcOrd="5" destOrd="0" presId="urn:microsoft.com/office/officeart/2005/8/layout/hierarchy1"/>
    <dgm:cxn modelId="{419D6F8D-47BB-4816-822C-9D73EAF6815D}" type="presParOf" srcId="{26589A2C-0E59-4D25-884C-A0C5B076844E}" destId="{A771D688-5FB4-4721-94D7-215C8137FBD7}" srcOrd="0" destOrd="0" presId="urn:microsoft.com/office/officeart/2005/8/layout/hierarchy1"/>
    <dgm:cxn modelId="{F6F4889F-1B60-4D28-AF10-4B1247A932B1}" type="presParOf" srcId="{A771D688-5FB4-4721-94D7-215C8137FBD7}" destId="{05BF1998-FD7F-4EF8-A5B0-6320E76FDAE5}" srcOrd="0" destOrd="0" presId="urn:microsoft.com/office/officeart/2005/8/layout/hierarchy1"/>
    <dgm:cxn modelId="{CF3B0C4B-500F-4727-B26C-00BCB80148F8}" type="presParOf" srcId="{A771D688-5FB4-4721-94D7-215C8137FBD7}" destId="{C7192527-210D-45E3-B4B1-52787D1650E8}" srcOrd="1" destOrd="0" presId="urn:microsoft.com/office/officeart/2005/8/layout/hierarchy1"/>
    <dgm:cxn modelId="{3C793FF3-8B77-4B5D-9E34-863815342B9C}" type="presParOf" srcId="{26589A2C-0E59-4D25-884C-A0C5B076844E}" destId="{C1085AB1-F75E-4C85-A6FB-DC09B4FA7319}" srcOrd="1" destOrd="0" presId="urn:microsoft.com/office/officeart/2005/8/layout/hierarchy1"/>
    <dgm:cxn modelId="{2F9DEA97-48E3-494B-A1E7-9D7D8585B4B5}" type="presParOf" srcId="{C1085AB1-F75E-4C85-A6FB-DC09B4FA7319}" destId="{BE453AA6-4534-425C-B652-78E7FE7BBBE8}" srcOrd="0" destOrd="0" presId="urn:microsoft.com/office/officeart/2005/8/layout/hierarchy1"/>
    <dgm:cxn modelId="{C74264C3-C97A-423E-BB33-653331D1783F}" type="presParOf" srcId="{C1085AB1-F75E-4C85-A6FB-DC09B4FA7319}" destId="{D9980B99-FC93-4177-B4A8-2E57440A51AD}" srcOrd="1" destOrd="0" presId="urn:microsoft.com/office/officeart/2005/8/layout/hierarchy1"/>
    <dgm:cxn modelId="{6F0746C7-21C5-43E8-BF73-EFA06322B022}" type="presParOf" srcId="{D9980B99-FC93-4177-B4A8-2E57440A51AD}" destId="{3AF131F7-0B64-4CC0-8459-C9B485379833}" srcOrd="0" destOrd="0" presId="urn:microsoft.com/office/officeart/2005/8/layout/hierarchy1"/>
    <dgm:cxn modelId="{42A0A672-2140-4305-82A0-6EB89A01729E}" type="presParOf" srcId="{3AF131F7-0B64-4CC0-8459-C9B485379833}" destId="{52967B2E-459F-445B-8D69-064792DDCF5D}" srcOrd="0" destOrd="0" presId="urn:microsoft.com/office/officeart/2005/8/layout/hierarchy1"/>
    <dgm:cxn modelId="{C0D15D5F-FF36-4C3A-BF09-8DB26CF783F5}" type="presParOf" srcId="{3AF131F7-0B64-4CC0-8459-C9B485379833}" destId="{1576C065-3050-4FF0-973F-535FAF444DBC}" srcOrd="1" destOrd="0" presId="urn:microsoft.com/office/officeart/2005/8/layout/hierarchy1"/>
    <dgm:cxn modelId="{FBAD9EA6-15C6-49B1-8901-9A0F7FB493F5}" type="presParOf" srcId="{D9980B99-FC93-4177-B4A8-2E57440A51AD}" destId="{B062CA02-83E6-43F3-B92B-31B556F26FA0}" srcOrd="1" destOrd="0" presId="urn:microsoft.com/office/officeart/2005/8/layout/hierarchy1"/>
    <dgm:cxn modelId="{1B8C6C64-FFDB-48D8-9BC1-4F950A21DDF9}" type="presParOf" srcId="{B062CA02-83E6-43F3-B92B-31B556F26FA0}" destId="{B216A39E-7054-43CB-9920-C9BCC15C3EA4}" srcOrd="0" destOrd="0" presId="urn:microsoft.com/office/officeart/2005/8/layout/hierarchy1"/>
    <dgm:cxn modelId="{135F13DC-414C-44F4-8DDD-9CBC0A557BF1}" type="presParOf" srcId="{B062CA02-83E6-43F3-B92B-31B556F26FA0}" destId="{B6CC3050-F259-455C-B964-99717BAFB02F}" srcOrd="1" destOrd="0" presId="urn:microsoft.com/office/officeart/2005/8/layout/hierarchy1"/>
    <dgm:cxn modelId="{C3A459B7-F577-4C26-8D8C-A065E9E73976}" type="presParOf" srcId="{B6CC3050-F259-455C-B964-99717BAFB02F}" destId="{20BF18E3-9101-4F69-A320-C57890FCEE18}" srcOrd="0" destOrd="0" presId="urn:microsoft.com/office/officeart/2005/8/layout/hierarchy1"/>
    <dgm:cxn modelId="{70A16527-761C-4BD0-9EB6-325CD651A103}" type="presParOf" srcId="{20BF18E3-9101-4F69-A320-C57890FCEE18}" destId="{F33B710F-A14C-428B-88D3-D0CF4CF128D7}" srcOrd="0" destOrd="0" presId="urn:microsoft.com/office/officeart/2005/8/layout/hierarchy1"/>
    <dgm:cxn modelId="{0BE5BFAA-D4D0-440E-B17C-37FA003951EA}" type="presParOf" srcId="{20BF18E3-9101-4F69-A320-C57890FCEE18}" destId="{54D2AF71-CB0E-4BC4-B660-6140E1BFF2C7}" srcOrd="1" destOrd="0" presId="urn:microsoft.com/office/officeart/2005/8/layout/hierarchy1"/>
    <dgm:cxn modelId="{731D1842-83EA-4FBF-B4E5-54A795454975}" type="presParOf" srcId="{B6CC3050-F259-455C-B964-99717BAFB02F}" destId="{EB4540FE-EA45-4D33-BD2B-9CEDBE86ADE5}" srcOrd="1" destOrd="0" presId="urn:microsoft.com/office/officeart/2005/8/layout/hierarchy1"/>
    <dgm:cxn modelId="{8368F31C-0B2E-41BB-96CD-FBCBD1862879}" type="presParOf" srcId="{EB4540FE-EA45-4D33-BD2B-9CEDBE86ADE5}" destId="{36EDDEED-566E-4A49-9F39-FD9CC70A21ED}" srcOrd="0" destOrd="0" presId="urn:microsoft.com/office/officeart/2005/8/layout/hierarchy1"/>
    <dgm:cxn modelId="{AC938F5D-D88B-450E-865B-10A163FE2D9A}" type="presParOf" srcId="{EB4540FE-EA45-4D33-BD2B-9CEDBE86ADE5}" destId="{307A6D10-4B44-44E9-B93B-98BD5B4CCCD6}" srcOrd="1" destOrd="0" presId="urn:microsoft.com/office/officeart/2005/8/layout/hierarchy1"/>
    <dgm:cxn modelId="{D81401A8-F697-4341-B951-CD0C4002ED0A}" type="presParOf" srcId="{307A6D10-4B44-44E9-B93B-98BD5B4CCCD6}" destId="{9E2482B3-5C4A-41D9-86C4-B5C55CE1B6C7}" srcOrd="0" destOrd="0" presId="urn:microsoft.com/office/officeart/2005/8/layout/hierarchy1"/>
    <dgm:cxn modelId="{34BAF3B3-9411-46D6-8DEE-C9E18DFED278}" type="presParOf" srcId="{9E2482B3-5C4A-41D9-86C4-B5C55CE1B6C7}" destId="{09AF0AE4-839A-493A-8EF7-E01006DE9B38}" srcOrd="0" destOrd="0" presId="urn:microsoft.com/office/officeart/2005/8/layout/hierarchy1"/>
    <dgm:cxn modelId="{CC2B9062-1A19-4A7B-96B4-F0E73E8438C4}" type="presParOf" srcId="{9E2482B3-5C4A-41D9-86C4-B5C55CE1B6C7}" destId="{C4FE5A30-D37B-43BE-9D3B-1A80EEC5C273}" srcOrd="1" destOrd="0" presId="urn:microsoft.com/office/officeart/2005/8/layout/hierarchy1"/>
    <dgm:cxn modelId="{6F6702E9-0216-4D04-ADE3-AD1C8F7EFC63}" type="presParOf" srcId="{307A6D10-4B44-44E9-B93B-98BD5B4CCCD6}" destId="{BD49F626-B44C-439F-BBB6-749AA1A9B6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364460-390D-41EE-B638-CE8CF98C5A4D}">
      <dsp:nvSpPr>
        <dsp:cNvPr id="0" name=""/>
        <dsp:cNvSpPr/>
      </dsp:nvSpPr>
      <dsp:spPr>
        <a:xfrm>
          <a:off x="6285467" y="2038866"/>
          <a:ext cx="252403" cy="1258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961"/>
              </a:lnTo>
              <a:lnTo>
                <a:pt x="252403" y="125896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D568B-7438-4B57-BD44-E93DFD196FD8}">
      <dsp:nvSpPr>
        <dsp:cNvPr id="0" name=""/>
        <dsp:cNvSpPr/>
      </dsp:nvSpPr>
      <dsp:spPr>
        <a:xfrm>
          <a:off x="3904464" y="844158"/>
          <a:ext cx="3054078" cy="353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682"/>
              </a:lnTo>
              <a:lnTo>
                <a:pt x="3054078" y="176682"/>
              </a:lnTo>
              <a:lnTo>
                <a:pt x="3054078" y="35336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08821-2618-414D-91C7-FD3047260181}">
      <dsp:nvSpPr>
        <dsp:cNvPr id="0" name=""/>
        <dsp:cNvSpPr/>
      </dsp:nvSpPr>
      <dsp:spPr>
        <a:xfrm>
          <a:off x="4249415" y="2038866"/>
          <a:ext cx="252403" cy="1258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961"/>
              </a:lnTo>
              <a:lnTo>
                <a:pt x="252403" y="125896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A29791-7CF9-47EA-B3D1-776B27586B91}">
      <dsp:nvSpPr>
        <dsp:cNvPr id="0" name=""/>
        <dsp:cNvSpPr/>
      </dsp:nvSpPr>
      <dsp:spPr>
        <a:xfrm>
          <a:off x="3904464" y="844158"/>
          <a:ext cx="1018026" cy="353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682"/>
              </a:lnTo>
              <a:lnTo>
                <a:pt x="1018026" y="176682"/>
              </a:lnTo>
              <a:lnTo>
                <a:pt x="1018026" y="35336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B35BB-F01C-4886-BB79-72F2989D6878}">
      <dsp:nvSpPr>
        <dsp:cNvPr id="0" name=""/>
        <dsp:cNvSpPr/>
      </dsp:nvSpPr>
      <dsp:spPr>
        <a:xfrm>
          <a:off x="2213362" y="2038866"/>
          <a:ext cx="252403" cy="1258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961"/>
              </a:lnTo>
              <a:lnTo>
                <a:pt x="252403" y="125896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94A9C4-FA92-40C3-A06F-8D9BBCFB4FAE}">
      <dsp:nvSpPr>
        <dsp:cNvPr id="0" name=""/>
        <dsp:cNvSpPr/>
      </dsp:nvSpPr>
      <dsp:spPr>
        <a:xfrm>
          <a:off x="2886437" y="844158"/>
          <a:ext cx="1018026" cy="353364"/>
        </a:xfrm>
        <a:custGeom>
          <a:avLst/>
          <a:gdLst/>
          <a:ahLst/>
          <a:cxnLst/>
          <a:rect l="0" t="0" r="0" b="0"/>
          <a:pathLst>
            <a:path>
              <a:moveTo>
                <a:pt x="1018026" y="0"/>
              </a:moveTo>
              <a:lnTo>
                <a:pt x="1018026" y="176682"/>
              </a:lnTo>
              <a:lnTo>
                <a:pt x="0" y="176682"/>
              </a:lnTo>
              <a:lnTo>
                <a:pt x="0" y="35336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D1F26-A11A-4FB4-B4E9-4363DDDF6249}">
      <dsp:nvSpPr>
        <dsp:cNvPr id="0" name=""/>
        <dsp:cNvSpPr/>
      </dsp:nvSpPr>
      <dsp:spPr>
        <a:xfrm>
          <a:off x="177310" y="2038866"/>
          <a:ext cx="252403" cy="1258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961"/>
              </a:lnTo>
              <a:lnTo>
                <a:pt x="252403" y="125896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0E304-56D1-4336-86D0-E2385DFA091D}">
      <dsp:nvSpPr>
        <dsp:cNvPr id="0" name=""/>
        <dsp:cNvSpPr/>
      </dsp:nvSpPr>
      <dsp:spPr>
        <a:xfrm>
          <a:off x="850385" y="844158"/>
          <a:ext cx="3054078" cy="353364"/>
        </a:xfrm>
        <a:custGeom>
          <a:avLst/>
          <a:gdLst/>
          <a:ahLst/>
          <a:cxnLst/>
          <a:rect l="0" t="0" r="0" b="0"/>
          <a:pathLst>
            <a:path>
              <a:moveTo>
                <a:pt x="3054078" y="0"/>
              </a:moveTo>
              <a:lnTo>
                <a:pt x="3054078" y="176682"/>
              </a:lnTo>
              <a:lnTo>
                <a:pt x="0" y="176682"/>
              </a:lnTo>
              <a:lnTo>
                <a:pt x="0" y="35336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22402-BC84-44B2-9404-514F1841DBE4}">
      <dsp:nvSpPr>
        <dsp:cNvPr id="0" name=""/>
        <dsp:cNvSpPr/>
      </dsp:nvSpPr>
      <dsp:spPr>
        <a:xfrm>
          <a:off x="3063120" y="2814"/>
          <a:ext cx="1682687" cy="841343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WMA Technologies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063120" y="2814"/>
        <a:ext cx="1682687" cy="841343"/>
      </dsp:txXfrm>
    </dsp:sp>
    <dsp:sp modelId="{3B132503-46E2-4D56-8003-79485B4DF3F0}">
      <dsp:nvSpPr>
        <dsp:cNvPr id="0" name=""/>
        <dsp:cNvSpPr/>
      </dsp:nvSpPr>
      <dsp:spPr>
        <a:xfrm>
          <a:off x="9041" y="1197522"/>
          <a:ext cx="1682687" cy="841343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Organic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Additives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9041" y="1197522"/>
        <a:ext cx="1682687" cy="841343"/>
      </dsp:txXfrm>
    </dsp:sp>
    <dsp:sp modelId="{C0E16259-59C6-474B-9F75-45354E6A2AD1}">
      <dsp:nvSpPr>
        <dsp:cNvPr id="0" name=""/>
        <dsp:cNvSpPr/>
      </dsp:nvSpPr>
      <dsp:spPr>
        <a:xfrm>
          <a:off x="429713" y="2392231"/>
          <a:ext cx="1682687" cy="1811194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Waxes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e.g. Sasobit®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29713" y="2392231"/>
        <a:ext cx="1682687" cy="1811194"/>
      </dsp:txXfrm>
    </dsp:sp>
    <dsp:sp modelId="{D60837D1-FFCA-4715-BA31-9245EDA88BF4}">
      <dsp:nvSpPr>
        <dsp:cNvPr id="0" name=""/>
        <dsp:cNvSpPr/>
      </dsp:nvSpPr>
      <dsp:spPr>
        <a:xfrm>
          <a:off x="2045093" y="1197522"/>
          <a:ext cx="1682687" cy="841343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Water-Bearing 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045093" y="1197522"/>
        <a:ext cx="1682687" cy="841343"/>
      </dsp:txXfrm>
    </dsp:sp>
    <dsp:sp modelId="{0C9D5E63-E76A-4BA1-AB9E-A99F529BB2B8}">
      <dsp:nvSpPr>
        <dsp:cNvPr id="0" name=""/>
        <dsp:cNvSpPr/>
      </dsp:nvSpPr>
      <dsp:spPr>
        <a:xfrm>
          <a:off x="2465765" y="2392231"/>
          <a:ext cx="1682687" cy="1811194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accent6">
                  <a:lumMod val="50000"/>
                </a:schemeClr>
              </a:solidFill>
            </a:rPr>
            <a:t>Zeolites</a:t>
          </a:r>
          <a:endParaRPr lang="en-US" sz="1800" kern="1200" dirty="0" smtClean="0">
            <a:solidFill>
              <a:schemeClr val="accent6">
                <a:lumMod val="50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 e.g. Aspha-Min® &amp; Advera® 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465765" y="2392231"/>
        <a:ext cx="1682687" cy="1811194"/>
      </dsp:txXfrm>
    </dsp:sp>
    <dsp:sp modelId="{020CEB12-EE94-4672-949D-4BD307257134}">
      <dsp:nvSpPr>
        <dsp:cNvPr id="0" name=""/>
        <dsp:cNvSpPr/>
      </dsp:nvSpPr>
      <dsp:spPr>
        <a:xfrm>
          <a:off x="4081146" y="1197522"/>
          <a:ext cx="1682687" cy="841343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Water-Based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081146" y="1197522"/>
        <a:ext cx="1682687" cy="841343"/>
      </dsp:txXfrm>
    </dsp:sp>
    <dsp:sp modelId="{224C831A-5923-4580-93CC-395190CA7EE5}">
      <dsp:nvSpPr>
        <dsp:cNvPr id="0" name=""/>
        <dsp:cNvSpPr/>
      </dsp:nvSpPr>
      <dsp:spPr>
        <a:xfrm>
          <a:off x="4501818" y="2392231"/>
          <a:ext cx="1682687" cy="1811194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Double-Barrel® Green, WAM-Foam, LEA &amp; Ultrafoam GX</a:t>
          </a:r>
          <a:r>
            <a:rPr lang="en-US" sz="1800" kern="1200" baseline="30000" dirty="0" smtClean="0">
              <a:solidFill>
                <a:schemeClr val="accent6">
                  <a:lumMod val="50000"/>
                </a:schemeClr>
              </a:solidFill>
            </a:rPr>
            <a:t>TM</a:t>
          </a:r>
          <a:endParaRPr lang="en-US" sz="1800" kern="1200" baseline="30000" dirty="0">
            <a:solidFill>
              <a:schemeClr val="accent6">
                <a:lumMod val="50000"/>
              </a:schemeClr>
            </a:solidFill>
          </a:endParaRPr>
        </a:p>
      </dsp:txBody>
      <dsp:txXfrm>
        <a:off x="4501818" y="2392231"/>
        <a:ext cx="1682687" cy="1811194"/>
      </dsp:txXfrm>
    </dsp:sp>
    <dsp:sp modelId="{0DD8B206-6DEF-4ABE-93F6-CDAF9CBE32D5}">
      <dsp:nvSpPr>
        <dsp:cNvPr id="0" name=""/>
        <dsp:cNvSpPr/>
      </dsp:nvSpPr>
      <dsp:spPr>
        <a:xfrm>
          <a:off x="6117198" y="1197522"/>
          <a:ext cx="1682687" cy="841343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Chemical Additives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117198" y="1197522"/>
        <a:ext cx="1682687" cy="841343"/>
      </dsp:txXfrm>
    </dsp:sp>
    <dsp:sp modelId="{AB22D8C5-71F5-442D-8100-96AE29FFA731}">
      <dsp:nvSpPr>
        <dsp:cNvPr id="0" name=""/>
        <dsp:cNvSpPr/>
      </dsp:nvSpPr>
      <dsp:spPr>
        <a:xfrm>
          <a:off x="6537870" y="2392231"/>
          <a:ext cx="1682687" cy="1811194"/>
        </a:xfrm>
        <a:prstGeom prst="rect">
          <a:avLst/>
        </a:prstGeom>
        <a:solidFill>
          <a:srgbClr val="7CB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Evotherm</a:t>
          </a:r>
          <a:r>
            <a:rPr lang="en-US" sz="1800" kern="1200" baseline="30000" dirty="0" smtClean="0">
              <a:solidFill>
                <a:schemeClr val="accent6">
                  <a:lumMod val="50000"/>
                </a:schemeClr>
              </a:solidFill>
            </a:rPr>
            <a:t>TM</a:t>
          </a: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, Rediset</a:t>
          </a:r>
          <a:r>
            <a:rPr lang="en-US" sz="1800" kern="1200" baseline="30000" dirty="0" smtClean="0">
              <a:solidFill>
                <a:schemeClr val="accent6">
                  <a:lumMod val="50000"/>
                </a:schemeClr>
              </a:solidFill>
            </a:rPr>
            <a:t>TM</a:t>
          </a: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 &amp; Revix</a:t>
          </a:r>
          <a:r>
            <a:rPr lang="en-US" sz="1800" kern="1200" baseline="30000" dirty="0" smtClean="0">
              <a:solidFill>
                <a:schemeClr val="accent6">
                  <a:lumMod val="50000"/>
                </a:schemeClr>
              </a:solidFill>
            </a:rPr>
            <a:t>TM</a:t>
          </a:r>
          <a:endParaRPr lang="en-US" sz="1800" kern="1200" baseline="30000" dirty="0">
            <a:solidFill>
              <a:schemeClr val="accent6">
                <a:lumMod val="50000"/>
              </a:schemeClr>
            </a:solidFill>
          </a:endParaRPr>
        </a:p>
      </dsp:txBody>
      <dsp:txXfrm>
        <a:off x="6537870" y="2392231"/>
        <a:ext cx="1682687" cy="181119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CABCC1-1D69-4D21-B148-73D674521F12}">
      <dsp:nvSpPr>
        <dsp:cNvPr id="0" name=""/>
        <dsp:cNvSpPr/>
      </dsp:nvSpPr>
      <dsp:spPr>
        <a:xfrm>
          <a:off x="7775576" y="2143890"/>
          <a:ext cx="91440" cy="3500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7240"/>
              </a:lnTo>
              <a:lnTo>
                <a:pt x="51648" y="247240"/>
              </a:lnTo>
              <a:lnTo>
                <a:pt x="51648" y="35008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EF270-8744-4D38-A772-E4BE9BE973BD}">
      <dsp:nvSpPr>
        <dsp:cNvPr id="0" name=""/>
        <dsp:cNvSpPr/>
      </dsp:nvSpPr>
      <dsp:spPr>
        <a:xfrm>
          <a:off x="5374747" y="1152011"/>
          <a:ext cx="2446549" cy="322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23"/>
              </a:lnTo>
              <a:lnTo>
                <a:pt x="2446549" y="220023"/>
              </a:lnTo>
              <a:lnTo>
                <a:pt x="2446549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D159D-6D63-444B-ACBC-2A1ABE32A08F}">
      <dsp:nvSpPr>
        <dsp:cNvPr id="0" name=""/>
        <dsp:cNvSpPr/>
      </dsp:nvSpPr>
      <dsp:spPr>
        <a:xfrm>
          <a:off x="6406706" y="3518820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241F4-5981-40EF-BB83-F70CDE3FF2C5}">
      <dsp:nvSpPr>
        <dsp:cNvPr id="0" name=""/>
        <dsp:cNvSpPr/>
      </dsp:nvSpPr>
      <dsp:spPr>
        <a:xfrm>
          <a:off x="6406706" y="2081271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F5485-F6AA-4B8E-9B96-2C5DD156045E}">
      <dsp:nvSpPr>
        <dsp:cNvPr id="0" name=""/>
        <dsp:cNvSpPr/>
      </dsp:nvSpPr>
      <dsp:spPr>
        <a:xfrm>
          <a:off x="5374747" y="1152011"/>
          <a:ext cx="1077679" cy="322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23"/>
              </a:lnTo>
              <a:lnTo>
                <a:pt x="1077679" y="220023"/>
              </a:lnTo>
              <a:lnTo>
                <a:pt x="1077679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4FADE4-6C96-4054-91E7-389EE450BE56}">
      <dsp:nvSpPr>
        <dsp:cNvPr id="0" name=""/>
        <dsp:cNvSpPr/>
      </dsp:nvSpPr>
      <dsp:spPr>
        <a:xfrm>
          <a:off x="4849718" y="3603398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BE40A5-8002-41E9-93BE-FC0A5309B521}">
      <dsp:nvSpPr>
        <dsp:cNvPr id="0" name=""/>
        <dsp:cNvSpPr/>
      </dsp:nvSpPr>
      <dsp:spPr>
        <a:xfrm>
          <a:off x="4849718" y="2067849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CD2E4-13EC-403D-A01E-BFA884B800F8}">
      <dsp:nvSpPr>
        <dsp:cNvPr id="0" name=""/>
        <dsp:cNvSpPr/>
      </dsp:nvSpPr>
      <dsp:spPr>
        <a:xfrm>
          <a:off x="4895438" y="1152011"/>
          <a:ext cx="479309" cy="322865"/>
        </a:xfrm>
        <a:custGeom>
          <a:avLst/>
          <a:gdLst/>
          <a:ahLst/>
          <a:cxnLst/>
          <a:rect l="0" t="0" r="0" b="0"/>
          <a:pathLst>
            <a:path>
              <a:moveTo>
                <a:pt x="479309" y="0"/>
              </a:moveTo>
              <a:lnTo>
                <a:pt x="479309" y="220023"/>
              </a:lnTo>
              <a:lnTo>
                <a:pt x="0" y="220023"/>
              </a:lnTo>
              <a:lnTo>
                <a:pt x="0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CF4AF-E745-4835-8F45-F31A45BF7586}">
      <dsp:nvSpPr>
        <dsp:cNvPr id="0" name=""/>
        <dsp:cNvSpPr/>
      </dsp:nvSpPr>
      <dsp:spPr>
        <a:xfrm>
          <a:off x="2970245" y="3592937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62F5D0-9B6C-43E2-B06F-EC02852E1215}">
      <dsp:nvSpPr>
        <dsp:cNvPr id="0" name=""/>
        <dsp:cNvSpPr/>
      </dsp:nvSpPr>
      <dsp:spPr>
        <a:xfrm>
          <a:off x="2970245" y="2067849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8C9D2-91D4-4105-A1A8-87A233ED4278}">
      <dsp:nvSpPr>
        <dsp:cNvPr id="0" name=""/>
        <dsp:cNvSpPr/>
      </dsp:nvSpPr>
      <dsp:spPr>
        <a:xfrm>
          <a:off x="3015965" y="1152011"/>
          <a:ext cx="2358782" cy="322865"/>
        </a:xfrm>
        <a:custGeom>
          <a:avLst/>
          <a:gdLst/>
          <a:ahLst/>
          <a:cxnLst/>
          <a:rect l="0" t="0" r="0" b="0"/>
          <a:pathLst>
            <a:path>
              <a:moveTo>
                <a:pt x="2358782" y="0"/>
              </a:moveTo>
              <a:lnTo>
                <a:pt x="2358782" y="220023"/>
              </a:lnTo>
              <a:lnTo>
                <a:pt x="0" y="220023"/>
              </a:lnTo>
              <a:lnTo>
                <a:pt x="0" y="32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E4D0A-AC95-4D5F-81AA-F64184B30507}">
      <dsp:nvSpPr>
        <dsp:cNvPr id="0" name=""/>
        <dsp:cNvSpPr/>
      </dsp:nvSpPr>
      <dsp:spPr>
        <a:xfrm>
          <a:off x="3171981" y="479496"/>
          <a:ext cx="2202765" cy="322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23"/>
              </a:lnTo>
              <a:lnTo>
                <a:pt x="2202765" y="220023"/>
              </a:lnTo>
              <a:lnTo>
                <a:pt x="2202765" y="3228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71579-74D3-4A80-B9A3-6E2F30E78D00}">
      <dsp:nvSpPr>
        <dsp:cNvPr id="0" name=""/>
        <dsp:cNvSpPr/>
      </dsp:nvSpPr>
      <dsp:spPr>
        <a:xfrm>
          <a:off x="923496" y="3575285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6CA782-3C89-4F40-9EB0-BE242F86D339}">
      <dsp:nvSpPr>
        <dsp:cNvPr id="0" name=""/>
        <dsp:cNvSpPr/>
      </dsp:nvSpPr>
      <dsp:spPr>
        <a:xfrm>
          <a:off x="923496" y="2067849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BF6C0-C649-46DF-92DB-3B6434DCAFC3}">
      <dsp:nvSpPr>
        <dsp:cNvPr id="0" name=""/>
        <dsp:cNvSpPr/>
      </dsp:nvSpPr>
      <dsp:spPr>
        <a:xfrm>
          <a:off x="923496" y="1152011"/>
          <a:ext cx="91440" cy="322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2865"/>
              </a:lnTo>
            </a:path>
          </a:pathLst>
        </a:custGeom>
        <a:noFill/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5F1EE-2975-4462-8C90-5750BB165E65}">
      <dsp:nvSpPr>
        <dsp:cNvPr id="0" name=""/>
        <dsp:cNvSpPr/>
      </dsp:nvSpPr>
      <dsp:spPr>
        <a:xfrm>
          <a:off x="969216" y="479496"/>
          <a:ext cx="2202765" cy="322865"/>
        </a:xfrm>
        <a:custGeom>
          <a:avLst/>
          <a:gdLst/>
          <a:ahLst/>
          <a:cxnLst/>
          <a:rect l="0" t="0" r="0" b="0"/>
          <a:pathLst>
            <a:path>
              <a:moveTo>
                <a:pt x="2202765" y="0"/>
              </a:moveTo>
              <a:lnTo>
                <a:pt x="2202765" y="220023"/>
              </a:lnTo>
              <a:lnTo>
                <a:pt x="0" y="220023"/>
              </a:lnTo>
              <a:lnTo>
                <a:pt x="0" y="322865"/>
              </a:lnTo>
            </a:path>
          </a:pathLst>
        </a:custGeom>
        <a:noFill/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AB61A-6938-43E1-BFAD-A66844082F04}">
      <dsp:nvSpPr>
        <dsp:cNvPr id="0" name=""/>
        <dsp:cNvSpPr/>
      </dsp:nvSpPr>
      <dsp:spPr>
        <a:xfrm>
          <a:off x="1290368" y="1929"/>
          <a:ext cx="3763226" cy="477567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40DA1-F3AF-43EC-B25A-D76243FBDA93}">
      <dsp:nvSpPr>
        <dsp:cNvPr id="0" name=""/>
        <dsp:cNvSpPr/>
      </dsp:nvSpPr>
      <dsp:spPr>
        <a:xfrm>
          <a:off x="1413717" y="119110"/>
          <a:ext cx="3763226" cy="477567"/>
        </a:xfrm>
        <a:prstGeom prst="roundRect">
          <a:avLst>
            <a:gd name="adj" fmla="val 10000"/>
          </a:avLst>
        </a:prstGeom>
        <a:solidFill>
          <a:srgbClr val="7CBF33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Experimental Program (WMA, HMA-Lab) </a:t>
          </a:r>
          <a:endParaRPr lang="en-US" sz="1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13717" y="119110"/>
        <a:ext cx="3763226" cy="477567"/>
      </dsp:txXfrm>
    </dsp:sp>
    <dsp:sp modelId="{4012D5CD-2CEF-472B-9BA5-7D05655561CC}">
      <dsp:nvSpPr>
        <dsp:cNvPr id="0" name=""/>
        <dsp:cNvSpPr/>
      </dsp:nvSpPr>
      <dsp:spPr>
        <a:xfrm>
          <a:off x="414147" y="802361"/>
          <a:ext cx="1110138" cy="34964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26C25-1E5A-47C0-83A8-3399259D85DD}">
      <dsp:nvSpPr>
        <dsp:cNvPr id="0" name=""/>
        <dsp:cNvSpPr/>
      </dsp:nvSpPr>
      <dsp:spPr>
        <a:xfrm>
          <a:off x="537495" y="919543"/>
          <a:ext cx="1110138" cy="349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Granite</a:t>
          </a:r>
        </a:p>
      </dsp:txBody>
      <dsp:txXfrm>
        <a:off x="537495" y="919543"/>
        <a:ext cx="1110138" cy="349649"/>
      </dsp:txXfrm>
    </dsp:sp>
    <dsp:sp modelId="{547299D3-4CF4-4416-9F12-8001C6DB1645}">
      <dsp:nvSpPr>
        <dsp:cNvPr id="0" name=""/>
        <dsp:cNvSpPr/>
      </dsp:nvSpPr>
      <dsp:spPr>
        <a:xfrm>
          <a:off x="414147" y="1474876"/>
          <a:ext cx="1110138" cy="59297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C14BC-A226-44D3-8F30-CC6484022F21}">
      <dsp:nvSpPr>
        <dsp:cNvPr id="0" name=""/>
        <dsp:cNvSpPr/>
      </dsp:nvSpPr>
      <dsp:spPr>
        <a:xfrm>
          <a:off x="537495" y="1592057"/>
          <a:ext cx="1110138" cy="5929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sp:txBody>
      <dsp:txXfrm>
        <a:off x="537495" y="1592057"/>
        <a:ext cx="1110138" cy="592972"/>
      </dsp:txXfrm>
    </dsp:sp>
    <dsp:sp modelId="{7A3F5E29-BDC8-4208-9BCC-54863A5A311F}">
      <dsp:nvSpPr>
        <dsp:cNvPr id="0" name=""/>
        <dsp:cNvSpPr/>
      </dsp:nvSpPr>
      <dsp:spPr>
        <a:xfrm>
          <a:off x="322660" y="2390714"/>
          <a:ext cx="1293111" cy="118457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D4858-6C4C-4CC5-9211-9AA00E82CA9A}">
      <dsp:nvSpPr>
        <dsp:cNvPr id="0" name=""/>
        <dsp:cNvSpPr/>
      </dsp:nvSpPr>
      <dsp:spPr>
        <a:xfrm>
          <a:off x="446009" y="2507895"/>
          <a:ext cx="1293111" cy="11845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Curing 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at 250</a:t>
          </a:r>
          <a:r>
            <a:rPr lang="en-US" sz="1400" kern="1200" dirty="0">
              <a:latin typeface="Times New Roman" pitchFamily="18" charset="0"/>
              <a:cs typeface="Times New Roman" pitchFamily="18" charset="0"/>
              <a:sym typeface="Symbol"/>
            </a:rPr>
            <a:t>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F for: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0, 2, 4 &amp; 15 hrs</a:t>
          </a:r>
        </a:p>
      </dsp:txBody>
      <dsp:txXfrm>
        <a:off x="446009" y="2507895"/>
        <a:ext cx="1293111" cy="1184570"/>
      </dsp:txXfrm>
    </dsp:sp>
    <dsp:sp modelId="{CFEA3B39-3538-4C49-99F3-6B5F30FB4E7E}">
      <dsp:nvSpPr>
        <dsp:cNvPr id="0" name=""/>
        <dsp:cNvSpPr/>
      </dsp:nvSpPr>
      <dsp:spPr>
        <a:xfrm>
          <a:off x="46718" y="3898150"/>
          <a:ext cx="1844995" cy="99759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9DC33-1325-4E16-95C3-1E9649E5FC30}">
      <dsp:nvSpPr>
        <dsp:cNvPr id="0" name=""/>
        <dsp:cNvSpPr/>
      </dsp:nvSpPr>
      <dsp:spPr>
        <a:xfrm>
          <a:off x="170067" y="4015332"/>
          <a:ext cx="1844995" cy="997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1400" kern="1200" dirty="0" err="1">
              <a:latin typeface="Times New Roman" pitchFamily="18" charset="0"/>
              <a:cs typeface="Times New Roman" pitchFamily="18" charset="0"/>
            </a:rPr>
            <a:t>Gmm</a:t>
          </a:r>
          <a:endParaRPr lang="en-US" sz="14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- Marshal Air-Voids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- Marshal Stability &amp; Flow </a:t>
          </a:r>
        </a:p>
      </dsp:txBody>
      <dsp:txXfrm>
        <a:off x="170067" y="4015332"/>
        <a:ext cx="1844995" cy="997593"/>
      </dsp:txXfrm>
    </dsp:sp>
    <dsp:sp modelId="{29EA2740-DEE0-459C-86A0-8E2ECFD7FD4B}">
      <dsp:nvSpPr>
        <dsp:cNvPr id="0" name=""/>
        <dsp:cNvSpPr/>
      </dsp:nvSpPr>
      <dsp:spPr>
        <a:xfrm>
          <a:off x="4819677" y="802361"/>
          <a:ext cx="1110138" cy="349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683CD-7CE4-410B-B41D-07250B294110}">
      <dsp:nvSpPr>
        <dsp:cNvPr id="0" name=""/>
        <dsp:cNvSpPr/>
      </dsp:nvSpPr>
      <dsp:spPr>
        <a:xfrm>
          <a:off x="4943026" y="919543"/>
          <a:ext cx="1110138" cy="349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>
              <a:latin typeface="Times New Roman" pitchFamily="18" charset="0"/>
              <a:cs typeface="Times New Roman" pitchFamily="18" charset="0"/>
            </a:rPr>
            <a:t>UNR</a:t>
          </a:r>
        </a:p>
      </dsp:txBody>
      <dsp:txXfrm>
        <a:off x="4943026" y="919543"/>
        <a:ext cx="1110138" cy="349649"/>
      </dsp:txXfrm>
    </dsp:sp>
    <dsp:sp modelId="{C29EA9D5-CD4E-42A5-8B00-ADEF2570C7BF}">
      <dsp:nvSpPr>
        <dsp:cNvPr id="0" name=""/>
        <dsp:cNvSpPr/>
      </dsp:nvSpPr>
      <dsp:spPr>
        <a:xfrm>
          <a:off x="2385162" y="1474876"/>
          <a:ext cx="1261606" cy="592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7DD3E-B87D-4C7C-8741-0AF4B9E8C06D}">
      <dsp:nvSpPr>
        <dsp:cNvPr id="0" name=""/>
        <dsp:cNvSpPr/>
      </dsp:nvSpPr>
      <dsp:spPr>
        <a:xfrm>
          <a:off x="2508510" y="1592057"/>
          <a:ext cx="1261606" cy="5929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sp:txBody>
      <dsp:txXfrm>
        <a:off x="2508510" y="1592057"/>
        <a:ext cx="1261606" cy="592972"/>
      </dsp:txXfrm>
    </dsp:sp>
    <dsp:sp modelId="{07078DA3-9A35-44E6-958E-6674C12E59B3}">
      <dsp:nvSpPr>
        <dsp:cNvPr id="0" name=""/>
        <dsp:cNvSpPr/>
      </dsp:nvSpPr>
      <dsp:spPr>
        <a:xfrm>
          <a:off x="2362587" y="2390714"/>
          <a:ext cx="1306755" cy="1202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98526-67A7-45E5-82D2-98186103C255}">
      <dsp:nvSpPr>
        <dsp:cNvPr id="0" name=""/>
        <dsp:cNvSpPr/>
      </dsp:nvSpPr>
      <dsp:spPr>
        <a:xfrm>
          <a:off x="2485936" y="2507895"/>
          <a:ext cx="1306755" cy="1202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Curing at 250</a:t>
          </a:r>
          <a:r>
            <a:rPr lang="en-US" sz="1400" kern="1200" dirty="0" smtClean="0">
              <a:latin typeface="Times New Roman" pitchFamily="18" charset="0"/>
              <a:cs typeface="Times New Roman" pitchFamily="18" charset="0"/>
              <a:sym typeface="Symbol"/>
            </a:rPr>
            <a:t></a:t>
          </a: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F for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4, 6, 8 &amp; 24 hrs</a:t>
          </a:r>
        </a:p>
      </dsp:txBody>
      <dsp:txXfrm>
        <a:off x="2485936" y="2507895"/>
        <a:ext cx="1306755" cy="1202222"/>
      </dsp:txXfrm>
    </dsp:sp>
    <dsp:sp modelId="{2E85F8E7-3CC7-48F0-B92D-D892DFFCAA24}">
      <dsp:nvSpPr>
        <dsp:cNvPr id="0" name=""/>
        <dsp:cNvSpPr/>
      </dsp:nvSpPr>
      <dsp:spPr>
        <a:xfrm>
          <a:off x="2138411" y="3915802"/>
          <a:ext cx="1755107" cy="994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296F8-52BF-4634-98A4-89D644AF902A}">
      <dsp:nvSpPr>
        <dsp:cNvPr id="0" name=""/>
        <dsp:cNvSpPr/>
      </dsp:nvSpPr>
      <dsp:spPr>
        <a:xfrm>
          <a:off x="2261760" y="4032983"/>
          <a:ext cx="1755107" cy="9942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Gyrations 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to 92% &amp; 98% Air-Voids @ 300 kPa (N92 &amp; N98)</a:t>
          </a:r>
        </a:p>
      </dsp:txBody>
      <dsp:txXfrm>
        <a:off x="2261760" y="4032983"/>
        <a:ext cx="1755107" cy="994287"/>
      </dsp:txXfrm>
    </dsp:sp>
    <dsp:sp modelId="{C2350367-B197-46E3-B605-B699637C1EDD}">
      <dsp:nvSpPr>
        <dsp:cNvPr id="0" name=""/>
        <dsp:cNvSpPr/>
      </dsp:nvSpPr>
      <dsp:spPr>
        <a:xfrm>
          <a:off x="4340368" y="1474876"/>
          <a:ext cx="1110138" cy="592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E8111-0409-45B7-B3D9-5542839165F0}">
      <dsp:nvSpPr>
        <dsp:cNvPr id="0" name=""/>
        <dsp:cNvSpPr/>
      </dsp:nvSpPr>
      <dsp:spPr>
        <a:xfrm>
          <a:off x="4463717" y="1592057"/>
          <a:ext cx="1110138" cy="5929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>
              <a:latin typeface="Times New Roman" pitchFamily="18" charset="0"/>
              <a:cs typeface="Times New Roman" pitchFamily="18" charset="0"/>
            </a:rPr>
            <a:t>Mechanical Properties</a:t>
          </a:r>
        </a:p>
      </dsp:txBody>
      <dsp:txXfrm>
        <a:off x="4463717" y="1592057"/>
        <a:ext cx="1110138" cy="592972"/>
      </dsp:txXfrm>
    </dsp:sp>
    <dsp:sp modelId="{C8DB4F3F-0FC8-404C-8921-DC3BE9C697A9}">
      <dsp:nvSpPr>
        <dsp:cNvPr id="0" name=""/>
        <dsp:cNvSpPr/>
      </dsp:nvSpPr>
      <dsp:spPr>
        <a:xfrm>
          <a:off x="4210143" y="2390714"/>
          <a:ext cx="1370588" cy="121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29B13-C2DF-4258-A5D4-B49A4E517F06}">
      <dsp:nvSpPr>
        <dsp:cNvPr id="0" name=""/>
        <dsp:cNvSpPr/>
      </dsp:nvSpPr>
      <dsp:spPr>
        <a:xfrm>
          <a:off x="4333492" y="2507895"/>
          <a:ext cx="1370588" cy="1212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-Samples 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compacted </a:t>
          </a: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right-away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-Reheated Samples</a:t>
          </a:r>
          <a:endParaRPr lang="en-US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3492" y="2507895"/>
        <a:ext cx="1370588" cy="1212683"/>
      </dsp:txXfrm>
    </dsp:sp>
    <dsp:sp modelId="{49D57463-F2B5-4A45-B2F2-2DA56C217F30}">
      <dsp:nvSpPr>
        <dsp:cNvPr id="0" name=""/>
        <dsp:cNvSpPr/>
      </dsp:nvSpPr>
      <dsp:spPr>
        <a:xfrm>
          <a:off x="4140216" y="3926263"/>
          <a:ext cx="1510443" cy="966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8A0C0-38E6-4020-9CF1-621EC88578BA}">
      <dsp:nvSpPr>
        <dsp:cNvPr id="0" name=""/>
        <dsp:cNvSpPr/>
      </dsp:nvSpPr>
      <dsp:spPr>
        <a:xfrm>
          <a:off x="4263564" y="4043445"/>
          <a:ext cx="1510443" cy="966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- |E*| @ 0, </a:t>
          </a: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1 &amp; 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6 F-T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FN</a:t>
          </a:r>
          <a:endParaRPr lang="en-US" sz="14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- TSRST</a:t>
          </a:r>
        </a:p>
      </dsp:txBody>
      <dsp:txXfrm>
        <a:off x="4263564" y="4043445"/>
        <a:ext cx="1510443" cy="966265"/>
      </dsp:txXfrm>
    </dsp:sp>
    <dsp:sp modelId="{AE62FFA0-B86D-46AB-8D4F-D8D4E7EF1544}">
      <dsp:nvSpPr>
        <dsp:cNvPr id="0" name=""/>
        <dsp:cNvSpPr/>
      </dsp:nvSpPr>
      <dsp:spPr>
        <a:xfrm>
          <a:off x="5897357" y="1474876"/>
          <a:ext cx="1110138" cy="6063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E953C-8D60-44C9-90DD-9EB3B83DC49C}">
      <dsp:nvSpPr>
        <dsp:cNvPr id="0" name=""/>
        <dsp:cNvSpPr/>
      </dsp:nvSpPr>
      <dsp:spPr>
        <a:xfrm>
          <a:off x="6020706" y="1592057"/>
          <a:ext cx="1110138" cy="606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 smtClean="0">
              <a:latin typeface="Times New Roman" pitchFamily="18" charset="0"/>
              <a:cs typeface="Times New Roman" pitchFamily="18" charset="0"/>
            </a:rPr>
            <a:t>Binder </a:t>
          </a:r>
          <a:r>
            <a:rPr lang="en-US" sz="1400" b="0" kern="1200" dirty="0">
              <a:latin typeface="Times New Roman" pitchFamily="18" charset="0"/>
              <a:cs typeface="Times New Roman" pitchFamily="18" charset="0"/>
            </a:rPr>
            <a:t>Properties</a:t>
          </a:r>
        </a:p>
      </dsp:txBody>
      <dsp:txXfrm>
        <a:off x="6020706" y="1592057"/>
        <a:ext cx="1110138" cy="606394"/>
      </dsp:txXfrm>
    </dsp:sp>
    <dsp:sp modelId="{D0EAE03A-88C7-440B-942A-F78FECCA1396}">
      <dsp:nvSpPr>
        <dsp:cNvPr id="0" name=""/>
        <dsp:cNvSpPr/>
      </dsp:nvSpPr>
      <dsp:spPr>
        <a:xfrm>
          <a:off x="5897357" y="2404136"/>
          <a:ext cx="1110138" cy="111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F2C81-5DC2-4818-8286-C85DAF51F6D5}">
      <dsp:nvSpPr>
        <dsp:cNvPr id="0" name=""/>
        <dsp:cNvSpPr/>
      </dsp:nvSpPr>
      <dsp:spPr>
        <a:xfrm>
          <a:off x="6020706" y="2521317"/>
          <a:ext cx="1110138" cy="1114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Extracting/ Recovering binder</a:t>
          </a:r>
        </a:p>
      </dsp:txBody>
      <dsp:txXfrm>
        <a:off x="6020706" y="2521317"/>
        <a:ext cx="1110138" cy="1114683"/>
      </dsp:txXfrm>
    </dsp:sp>
    <dsp:sp modelId="{AFDCD17E-928A-4991-9657-9FCDA9E926E9}">
      <dsp:nvSpPr>
        <dsp:cNvPr id="0" name=""/>
        <dsp:cNvSpPr/>
      </dsp:nvSpPr>
      <dsp:spPr>
        <a:xfrm>
          <a:off x="5897357" y="3841685"/>
          <a:ext cx="1110138" cy="986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856B2-AD6F-4962-B648-F276044489C4}">
      <dsp:nvSpPr>
        <dsp:cNvPr id="0" name=""/>
        <dsp:cNvSpPr/>
      </dsp:nvSpPr>
      <dsp:spPr>
        <a:xfrm>
          <a:off x="6020706" y="3958866"/>
          <a:ext cx="1110138" cy="9866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DSR, </a:t>
          </a: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G*/sin</a:t>
          </a:r>
          <a:r>
            <a:rPr lang="en-US" sz="1400" kern="1200" dirty="0">
              <a:latin typeface="Times New Roman" pitchFamily="18" charset="0"/>
              <a:cs typeface="Times New Roman" pitchFamily="18" charset="0"/>
              <a:sym typeface="Symbol"/>
            </a:rPr>
            <a:t></a:t>
          </a:r>
          <a:endParaRPr lang="en-US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20706" y="3958866"/>
        <a:ext cx="1110138" cy="986666"/>
      </dsp:txXfrm>
    </dsp:sp>
    <dsp:sp modelId="{3A8746EA-EAE0-4191-BD8D-A154F05B4D34}">
      <dsp:nvSpPr>
        <dsp:cNvPr id="0" name=""/>
        <dsp:cNvSpPr/>
      </dsp:nvSpPr>
      <dsp:spPr>
        <a:xfrm>
          <a:off x="7266227" y="1474876"/>
          <a:ext cx="1110138" cy="6690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5F37B-7DA3-4D2F-B8DE-6A703C884541}">
      <dsp:nvSpPr>
        <dsp:cNvPr id="0" name=""/>
        <dsp:cNvSpPr/>
      </dsp:nvSpPr>
      <dsp:spPr>
        <a:xfrm>
          <a:off x="7389576" y="1592057"/>
          <a:ext cx="1110138" cy="66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2D Image Processing</a:t>
          </a:r>
        </a:p>
      </dsp:txBody>
      <dsp:txXfrm>
        <a:off x="7389576" y="1592057"/>
        <a:ext cx="1110138" cy="669014"/>
      </dsp:txXfrm>
    </dsp:sp>
    <dsp:sp modelId="{78231B6A-A44F-4F86-857C-8293536A42C8}">
      <dsp:nvSpPr>
        <dsp:cNvPr id="0" name=""/>
        <dsp:cNvSpPr/>
      </dsp:nvSpPr>
      <dsp:spPr>
        <a:xfrm>
          <a:off x="7272155" y="2493973"/>
          <a:ext cx="1110138" cy="2285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01C14-3408-43C0-B80F-51C6C585E732}">
      <dsp:nvSpPr>
        <dsp:cNvPr id="0" name=""/>
        <dsp:cNvSpPr/>
      </dsp:nvSpPr>
      <dsp:spPr>
        <a:xfrm>
          <a:off x="7395504" y="2611155"/>
          <a:ext cx="1110138" cy="2285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>
              <a:latin typeface="Times New Roman" pitchFamily="18" charset="0"/>
              <a:cs typeface="Times New Roman" pitchFamily="18" charset="0"/>
            </a:rPr>
            <a:t>-Aggregate Contact points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-Gradation</a:t>
          </a:r>
          <a:endParaRPr lang="en-US" sz="14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395504" y="2611155"/>
        <a:ext cx="1110138" cy="228517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EDDEED-566E-4A49-9F39-FD9CC70A21ED}">
      <dsp:nvSpPr>
        <dsp:cNvPr id="0" name=""/>
        <dsp:cNvSpPr/>
      </dsp:nvSpPr>
      <dsp:spPr>
        <a:xfrm>
          <a:off x="666787" y="3066052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6A39E-7054-43CB-9920-C9BCC15C3EA4}">
      <dsp:nvSpPr>
        <dsp:cNvPr id="0" name=""/>
        <dsp:cNvSpPr/>
      </dsp:nvSpPr>
      <dsp:spPr>
        <a:xfrm>
          <a:off x="666787" y="1726263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53AA6-4534-425C-B652-78E7FE7BBBE8}">
      <dsp:nvSpPr>
        <dsp:cNvPr id="0" name=""/>
        <dsp:cNvSpPr/>
      </dsp:nvSpPr>
      <dsp:spPr>
        <a:xfrm>
          <a:off x="666787" y="945046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92746-3AF8-46DC-9A46-61929BB05FF6}">
      <dsp:nvSpPr>
        <dsp:cNvPr id="0" name=""/>
        <dsp:cNvSpPr/>
      </dsp:nvSpPr>
      <dsp:spPr>
        <a:xfrm>
          <a:off x="712507" y="359988"/>
          <a:ext cx="2846341" cy="323113"/>
        </a:xfrm>
        <a:custGeom>
          <a:avLst/>
          <a:gdLst/>
          <a:ahLst/>
          <a:cxnLst/>
          <a:rect l="0" t="0" r="0" b="0"/>
          <a:pathLst>
            <a:path>
              <a:moveTo>
                <a:pt x="2846341" y="0"/>
              </a:moveTo>
              <a:lnTo>
                <a:pt x="2846341" y="220192"/>
              </a:lnTo>
              <a:lnTo>
                <a:pt x="0" y="220192"/>
              </a:lnTo>
              <a:lnTo>
                <a:pt x="0" y="3231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4EA20-205C-417C-BD45-5DF4EE32E321}">
      <dsp:nvSpPr>
        <dsp:cNvPr id="0" name=""/>
        <dsp:cNvSpPr/>
      </dsp:nvSpPr>
      <dsp:spPr>
        <a:xfrm>
          <a:off x="2574098" y="4082395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09F32-F94B-4BB7-A171-FFAE6F9FEC9F}">
      <dsp:nvSpPr>
        <dsp:cNvPr id="0" name=""/>
        <dsp:cNvSpPr/>
      </dsp:nvSpPr>
      <dsp:spPr>
        <a:xfrm>
          <a:off x="2574098" y="1744578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53D47-FF5F-44C6-951F-D6F970B73817}">
      <dsp:nvSpPr>
        <dsp:cNvPr id="0" name=""/>
        <dsp:cNvSpPr/>
      </dsp:nvSpPr>
      <dsp:spPr>
        <a:xfrm>
          <a:off x="2574098" y="958443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B57DB-D88F-4D4C-998E-2084426D88D7}">
      <dsp:nvSpPr>
        <dsp:cNvPr id="0" name=""/>
        <dsp:cNvSpPr/>
      </dsp:nvSpPr>
      <dsp:spPr>
        <a:xfrm>
          <a:off x="2619818" y="359988"/>
          <a:ext cx="939031" cy="323113"/>
        </a:xfrm>
        <a:custGeom>
          <a:avLst/>
          <a:gdLst/>
          <a:ahLst/>
          <a:cxnLst/>
          <a:rect l="0" t="0" r="0" b="0"/>
          <a:pathLst>
            <a:path>
              <a:moveTo>
                <a:pt x="939031" y="0"/>
              </a:moveTo>
              <a:lnTo>
                <a:pt x="939031" y="220192"/>
              </a:lnTo>
              <a:lnTo>
                <a:pt x="0" y="220192"/>
              </a:lnTo>
              <a:lnTo>
                <a:pt x="0" y="3231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B1FECC-C8AA-4255-8886-0228C411F9B8}">
      <dsp:nvSpPr>
        <dsp:cNvPr id="0" name=""/>
        <dsp:cNvSpPr/>
      </dsp:nvSpPr>
      <dsp:spPr>
        <a:xfrm>
          <a:off x="4796002" y="4067418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78D216-CFDC-4114-8150-CD6A4CE8FC98}">
      <dsp:nvSpPr>
        <dsp:cNvPr id="0" name=""/>
        <dsp:cNvSpPr/>
      </dsp:nvSpPr>
      <dsp:spPr>
        <a:xfrm>
          <a:off x="4796002" y="1746384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9E93E2-C6DB-4401-9E39-429FBD3C63B5}">
      <dsp:nvSpPr>
        <dsp:cNvPr id="0" name=""/>
        <dsp:cNvSpPr/>
      </dsp:nvSpPr>
      <dsp:spPr>
        <a:xfrm>
          <a:off x="4841722" y="947226"/>
          <a:ext cx="1668213" cy="323113"/>
        </a:xfrm>
        <a:custGeom>
          <a:avLst/>
          <a:gdLst/>
          <a:ahLst/>
          <a:cxnLst/>
          <a:rect l="0" t="0" r="0" b="0"/>
          <a:pathLst>
            <a:path>
              <a:moveTo>
                <a:pt x="1668213" y="0"/>
              </a:moveTo>
              <a:lnTo>
                <a:pt x="1668213" y="220192"/>
              </a:lnTo>
              <a:lnTo>
                <a:pt x="0" y="220192"/>
              </a:lnTo>
              <a:lnTo>
                <a:pt x="0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5F145E-93CE-4FE7-83C5-F5592714611A}">
      <dsp:nvSpPr>
        <dsp:cNvPr id="0" name=""/>
        <dsp:cNvSpPr/>
      </dsp:nvSpPr>
      <dsp:spPr>
        <a:xfrm>
          <a:off x="6797108" y="2964999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DD753-D749-4D75-85A3-FBD8ED50B2EE}">
      <dsp:nvSpPr>
        <dsp:cNvPr id="0" name=""/>
        <dsp:cNvSpPr/>
      </dsp:nvSpPr>
      <dsp:spPr>
        <a:xfrm>
          <a:off x="6797108" y="1757671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C283AC-3ED4-48BB-B567-297A52607FD1}">
      <dsp:nvSpPr>
        <dsp:cNvPr id="0" name=""/>
        <dsp:cNvSpPr/>
      </dsp:nvSpPr>
      <dsp:spPr>
        <a:xfrm>
          <a:off x="6509936" y="947226"/>
          <a:ext cx="332892" cy="323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192"/>
              </a:lnTo>
              <a:lnTo>
                <a:pt x="332892" y="220192"/>
              </a:lnTo>
              <a:lnTo>
                <a:pt x="332892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DCB30-57F4-40F8-A9F7-DEF34E21C38A}">
      <dsp:nvSpPr>
        <dsp:cNvPr id="0" name=""/>
        <dsp:cNvSpPr/>
      </dsp:nvSpPr>
      <dsp:spPr>
        <a:xfrm>
          <a:off x="8166636" y="3007017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96C9E-ECED-4966-B834-0F58251B81FB}">
      <dsp:nvSpPr>
        <dsp:cNvPr id="0" name=""/>
        <dsp:cNvSpPr/>
      </dsp:nvSpPr>
      <dsp:spPr>
        <a:xfrm>
          <a:off x="8166636" y="1793079"/>
          <a:ext cx="91440" cy="3231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54E67-E070-4338-85A0-B2DAAD1683BB}">
      <dsp:nvSpPr>
        <dsp:cNvPr id="0" name=""/>
        <dsp:cNvSpPr/>
      </dsp:nvSpPr>
      <dsp:spPr>
        <a:xfrm>
          <a:off x="6509936" y="947226"/>
          <a:ext cx="1702420" cy="323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192"/>
              </a:lnTo>
              <a:lnTo>
                <a:pt x="1702420" y="220192"/>
              </a:lnTo>
              <a:lnTo>
                <a:pt x="1702420" y="32311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A41E8-8BA4-4C24-A521-C77361D6645C}">
      <dsp:nvSpPr>
        <dsp:cNvPr id="0" name=""/>
        <dsp:cNvSpPr/>
      </dsp:nvSpPr>
      <dsp:spPr>
        <a:xfrm>
          <a:off x="3558849" y="359988"/>
          <a:ext cx="2951086" cy="323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192"/>
              </a:lnTo>
              <a:lnTo>
                <a:pt x="2951086" y="220192"/>
              </a:lnTo>
              <a:lnTo>
                <a:pt x="2951086" y="3231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62293-80D2-4953-B45C-87FE9841E800}">
      <dsp:nvSpPr>
        <dsp:cNvPr id="0" name=""/>
        <dsp:cNvSpPr/>
      </dsp:nvSpPr>
      <dsp:spPr>
        <a:xfrm>
          <a:off x="2059542" y="14662"/>
          <a:ext cx="2998613" cy="345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B95BD-15EE-4286-A8DC-353F2F782E99}">
      <dsp:nvSpPr>
        <dsp:cNvPr id="0" name=""/>
        <dsp:cNvSpPr/>
      </dsp:nvSpPr>
      <dsp:spPr>
        <a:xfrm>
          <a:off x="2182986" y="131933"/>
          <a:ext cx="2998613" cy="34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Experimental Program (WMA and HMA)</a:t>
          </a:r>
          <a:endParaRPr lang="en-US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82986" y="131933"/>
        <a:ext cx="2998613" cy="345325"/>
      </dsp:txXfrm>
    </dsp:sp>
    <dsp:sp modelId="{7C6052F8-F1FA-434B-96ED-905886414BA6}">
      <dsp:nvSpPr>
        <dsp:cNvPr id="0" name=""/>
        <dsp:cNvSpPr/>
      </dsp:nvSpPr>
      <dsp:spPr>
        <a:xfrm>
          <a:off x="5997168" y="683101"/>
          <a:ext cx="1025535" cy="26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D3867-6C1F-47C8-8F19-E04F7207B311}">
      <dsp:nvSpPr>
        <dsp:cNvPr id="0" name=""/>
        <dsp:cNvSpPr/>
      </dsp:nvSpPr>
      <dsp:spPr>
        <a:xfrm>
          <a:off x="6120612" y="800373"/>
          <a:ext cx="1025535" cy="264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Times New Roman" pitchFamily="18" charset="0"/>
              <a:cs typeface="Times New Roman" pitchFamily="18" charset="0"/>
            </a:rPr>
            <a:t>UNR</a:t>
          </a:r>
        </a:p>
      </dsp:txBody>
      <dsp:txXfrm>
        <a:off x="6120612" y="800373"/>
        <a:ext cx="1025535" cy="264124"/>
      </dsp:txXfrm>
    </dsp:sp>
    <dsp:sp modelId="{7EE66E81-9145-4923-A7C1-4A4FBF8AE4B3}">
      <dsp:nvSpPr>
        <dsp:cNvPr id="0" name=""/>
        <dsp:cNvSpPr/>
      </dsp:nvSpPr>
      <dsp:spPr>
        <a:xfrm>
          <a:off x="7813038" y="1270340"/>
          <a:ext cx="798637" cy="5227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59EDB-FDEC-4670-811C-CD76D51ACFCB}">
      <dsp:nvSpPr>
        <dsp:cNvPr id="0" name=""/>
        <dsp:cNvSpPr/>
      </dsp:nvSpPr>
      <dsp:spPr>
        <a:xfrm>
          <a:off x="7936482" y="1387611"/>
          <a:ext cx="798637" cy="522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Asphalt Binder</a:t>
          </a:r>
        </a:p>
      </dsp:txBody>
      <dsp:txXfrm>
        <a:off x="7936482" y="1387611"/>
        <a:ext cx="798637" cy="522739"/>
      </dsp:txXfrm>
    </dsp:sp>
    <dsp:sp modelId="{00CF133E-B4AC-461A-AE36-ABC17EFC2712}">
      <dsp:nvSpPr>
        <dsp:cNvPr id="0" name=""/>
        <dsp:cNvSpPr/>
      </dsp:nvSpPr>
      <dsp:spPr>
        <a:xfrm>
          <a:off x="7785674" y="2116193"/>
          <a:ext cx="853364" cy="8908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2248-C890-425E-A990-94FA81ACB51C}">
      <dsp:nvSpPr>
        <dsp:cNvPr id="0" name=""/>
        <dsp:cNvSpPr/>
      </dsp:nvSpPr>
      <dsp:spPr>
        <a:xfrm>
          <a:off x="7909118" y="2233465"/>
          <a:ext cx="853364" cy="890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Extraction/ Recovery</a:t>
          </a:r>
        </a:p>
      </dsp:txBody>
      <dsp:txXfrm>
        <a:off x="7909118" y="2233465"/>
        <a:ext cx="853364" cy="890824"/>
      </dsp:txXfrm>
    </dsp:sp>
    <dsp:sp modelId="{76FF2E3A-74A1-4D14-9ABD-4673DB9158C2}">
      <dsp:nvSpPr>
        <dsp:cNvPr id="0" name=""/>
        <dsp:cNvSpPr/>
      </dsp:nvSpPr>
      <dsp:spPr>
        <a:xfrm>
          <a:off x="7838002" y="3330131"/>
          <a:ext cx="748709" cy="823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18E9A-89C5-4FDB-BA16-3CA6BA97EF0F}">
      <dsp:nvSpPr>
        <dsp:cNvPr id="0" name=""/>
        <dsp:cNvSpPr/>
      </dsp:nvSpPr>
      <dsp:spPr>
        <a:xfrm>
          <a:off x="7961446" y="3447402"/>
          <a:ext cx="748709" cy="82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DSR (G*/sin</a:t>
          </a:r>
          <a:r>
            <a:rPr lang="el-GR" sz="1200" kern="1200" dirty="0">
              <a:latin typeface="Times New Roman" pitchFamily="18" charset="0"/>
              <a:cs typeface="Times New Roman" pitchFamily="18" charset="0"/>
            </a:rPr>
            <a:t>δ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)</a:t>
          </a:r>
        </a:p>
      </dsp:txBody>
      <dsp:txXfrm>
        <a:off x="7961446" y="3447402"/>
        <a:ext cx="748709" cy="823471"/>
      </dsp:txXfrm>
    </dsp:sp>
    <dsp:sp modelId="{878DA6BB-9226-4789-8548-9ED681868A17}">
      <dsp:nvSpPr>
        <dsp:cNvPr id="0" name=""/>
        <dsp:cNvSpPr/>
      </dsp:nvSpPr>
      <dsp:spPr>
        <a:xfrm>
          <a:off x="6385899" y="1270340"/>
          <a:ext cx="913858" cy="487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E1F89-3C94-48A4-9B4B-CF7A2361F608}">
      <dsp:nvSpPr>
        <dsp:cNvPr id="0" name=""/>
        <dsp:cNvSpPr/>
      </dsp:nvSpPr>
      <dsp:spPr>
        <a:xfrm>
          <a:off x="6509342" y="1387611"/>
          <a:ext cx="913858" cy="4873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Mechanical Properties</a:t>
          </a:r>
        </a:p>
      </dsp:txBody>
      <dsp:txXfrm>
        <a:off x="6509342" y="1387611"/>
        <a:ext cx="913858" cy="487331"/>
      </dsp:txXfrm>
    </dsp:sp>
    <dsp:sp modelId="{4B87BE9D-BB77-4566-A31A-8D0846F833AF}">
      <dsp:nvSpPr>
        <dsp:cNvPr id="0" name=""/>
        <dsp:cNvSpPr/>
      </dsp:nvSpPr>
      <dsp:spPr>
        <a:xfrm>
          <a:off x="6332543" y="2080785"/>
          <a:ext cx="1020568" cy="884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613A4-3764-429F-B30B-AB4770A64934}">
      <dsp:nvSpPr>
        <dsp:cNvPr id="0" name=""/>
        <dsp:cNvSpPr/>
      </dsp:nvSpPr>
      <dsp:spPr>
        <a:xfrm>
          <a:off x="6455987" y="2198057"/>
          <a:ext cx="1020568" cy="884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Compacted on </a:t>
          </a: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Delivery And Reheated</a:t>
          </a:r>
          <a:endParaRPr lang="en-U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55987" y="2198057"/>
        <a:ext cx="1020568" cy="884213"/>
      </dsp:txXfrm>
    </dsp:sp>
    <dsp:sp modelId="{F8A59A9C-52A4-4944-9A7E-86755DA86B18}">
      <dsp:nvSpPr>
        <dsp:cNvPr id="0" name=""/>
        <dsp:cNvSpPr/>
      </dsp:nvSpPr>
      <dsp:spPr>
        <a:xfrm>
          <a:off x="6094541" y="3288113"/>
          <a:ext cx="1496573" cy="1210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FD65A-C70E-4CC2-919F-B9349C43C373}">
      <dsp:nvSpPr>
        <dsp:cNvPr id="0" name=""/>
        <dsp:cNvSpPr/>
      </dsp:nvSpPr>
      <dsp:spPr>
        <a:xfrm>
          <a:off x="6217985" y="3405384"/>
          <a:ext cx="1496573" cy="1210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Lottman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Test  @ 0, 1, &amp; 6 F-T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-|E*| @ 0, 1 &amp; 6 F-T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-FN Test</a:t>
          </a:r>
          <a:endParaRPr lang="en-US" sz="1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-TSRST </a:t>
          </a:r>
        </a:p>
      </dsp:txBody>
      <dsp:txXfrm>
        <a:off x="6217985" y="3405384"/>
        <a:ext cx="1496573" cy="1210011"/>
      </dsp:txXfrm>
    </dsp:sp>
    <dsp:sp modelId="{656728F2-5720-4FA7-AFBF-CE7F75833D0F}">
      <dsp:nvSpPr>
        <dsp:cNvPr id="0" name=""/>
        <dsp:cNvSpPr/>
      </dsp:nvSpPr>
      <dsp:spPr>
        <a:xfrm>
          <a:off x="4408196" y="1270340"/>
          <a:ext cx="867051" cy="4760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B7824-18B9-4BE2-9580-7508B973E9C6}">
      <dsp:nvSpPr>
        <dsp:cNvPr id="0" name=""/>
        <dsp:cNvSpPr/>
      </dsp:nvSpPr>
      <dsp:spPr>
        <a:xfrm>
          <a:off x="4531640" y="1387611"/>
          <a:ext cx="867051" cy="476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sp:txBody>
      <dsp:txXfrm>
        <a:off x="4531640" y="1387611"/>
        <a:ext cx="867051" cy="476044"/>
      </dsp:txXfrm>
    </dsp:sp>
    <dsp:sp modelId="{404393D6-E8BE-4E30-B682-5D176BBAF067}">
      <dsp:nvSpPr>
        <dsp:cNvPr id="0" name=""/>
        <dsp:cNvSpPr/>
      </dsp:nvSpPr>
      <dsp:spPr>
        <a:xfrm>
          <a:off x="3835790" y="2069497"/>
          <a:ext cx="2011863" cy="1997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42DA6-CC6D-491C-9F7A-324099F3B89A}">
      <dsp:nvSpPr>
        <dsp:cNvPr id="0" name=""/>
        <dsp:cNvSpPr/>
      </dsp:nvSpPr>
      <dsp:spPr>
        <a:xfrm>
          <a:off x="3959234" y="2186769"/>
          <a:ext cx="2011863" cy="1997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-Sealed Container Curing at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/ Comp Temp for: 4, 6, 8, &amp; 24 hrs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-Exposed to Air Curing at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/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CompTemp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for: 2 &amp; 4 hrs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-Exposed to Air Cool to 100°C then Reheat for 2 and 4  hrs at: a) WMA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/ comp temp &amp; b) HMA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/ comp temp</a:t>
          </a:r>
          <a:endParaRPr lang="en-US" sz="1200" kern="1200" dirty="0"/>
        </a:p>
      </dsp:txBody>
      <dsp:txXfrm>
        <a:off x="3959234" y="2186769"/>
        <a:ext cx="2011863" cy="1997920"/>
      </dsp:txXfrm>
    </dsp:sp>
    <dsp:sp modelId="{48FFEB50-786A-40E0-AEE1-8202A7CF778D}">
      <dsp:nvSpPr>
        <dsp:cNvPr id="0" name=""/>
        <dsp:cNvSpPr/>
      </dsp:nvSpPr>
      <dsp:spPr>
        <a:xfrm>
          <a:off x="3897667" y="4390531"/>
          <a:ext cx="1888109" cy="887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C1E9D-0CE5-41BF-9F01-E994B5CAE560}">
      <dsp:nvSpPr>
        <dsp:cNvPr id="0" name=""/>
        <dsp:cNvSpPr/>
      </dsp:nvSpPr>
      <dsp:spPr>
        <a:xfrm>
          <a:off x="4021111" y="4507803"/>
          <a:ext cx="1888109" cy="8877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N92 &amp; N98 @ 300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kPa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in SGC</a:t>
          </a:r>
        </a:p>
      </dsp:txBody>
      <dsp:txXfrm>
        <a:off x="4021111" y="4507803"/>
        <a:ext cx="1888109" cy="887734"/>
      </dsp:txXfrm>
    </dsp:sp>
    <dsp:sp modelId="{D981304E-10DE-4A3E-9453-BF7C608D1D51}">
      <dsp:nvSpPr>
        <dsp:cNvPr id="0" name=""/>
        <dsp:cNvSpPr/>
      </dsp:nvSpPr>
      <dsp:spPr>
        <a:xfrm>
          <a:off x="2147562" y="683101"/>
          <a:ext cx="944510" cy="275341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E9BF8-797B-4FA0-A653-224D357C0D82}">
      <dsp:nvSpPr>
        <dsp:cNvPr id="0" name=""/>
        <dsp:cNvSpPr/>
      </dsp:nvSpPr>
      <dsp:spPr>
        <a:xfrm>
          <a:off x="2271006" y="800373"/>
          <a:ext cx="944510" cy="2753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Times New Roman" pitchFamily="18" charset="0"/>
              <a:cs typeface="Times New Roman" pitchFamily="18" charset="0"/>
            </a:rPr>
            <a:t>Granite</a:t>
          </a:r>
        </a:p>
      </dsp:txBody>
      <dsp:txXfrm>
        <a:off x="2271006" y="800373"/>
        <a:ext cx="944510" cy="275341"/>
      </dsp:txXfrm>
    </dsp:sp>
    <dsp:sp modelId="{85AA8709-FE18-412D-B284-54559E36A6E0}">
      <dsp:nvSpPr>
        <dsp:cNvPr id="0" name=""/>
        <dsp:cNvSpPr/>
      </dsp:nvSpPr>
      <dsp:spPr>
        <a:xfrm>
          <a:off x="2057083" y="1281557"/>
          <a:ext cx="1125468" cy="463020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52242-476F-49DE-A792-7E97B1308D42}">
      <dsp:nvSpPr>
        <dsp:cNvPr id="0" name=""/>
        <dsp:cNvSpPr/>
      </dsp:nvSpPr>
      <dsp:spPr>
        <a:xfrm>
          <a:off x="2180527" y="1398828"/>
          <a:ext cx="1125468" cy="463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sp:txBody>
      <dsp:txXfrm>
        <a:off x="2180527" y="1398828"/>
        <a:ext cx="1125468" cy="463020"/>
      </dsp:txXfrm>
    </dsp:sp>
    <dsp:sp modelId="{94CCD14E-3EFE-4C04-9343-E7FB2E613B93}">
      <dsp:nvSpPr>
        <dsp:cNvPr id="0" name=""/>
        <dsp:cNvSpPr/>
      </dsp:nvSpPr>
      <dsp:spPr>
        <a:xfrm>
          <a:off x="1650732" y="2067691"/>
          <a:ext cx="1938171" cy="2014703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21565-5D91-4913-8EA8-4C16233CE930}">
      <dsp:nvSpPr>
        <dsp:cNvPr id="0" name=""/>
        <dsp:cNvSpPr/>
      </dsp:nvSpPr>
      <dsp:spPr>
        <a:xfrm>
          <a:off x="1774176" y="2184963"/>
          <a:ext cx="1938171" cy="2014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-Sealed Container Curing at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/ Comp Temp for: 0, 2, 4, &amp; 15 hrs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-Exposed to Air Curing at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/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CompTemp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for: 2 &amp; 4 hrs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-Exposed to Air Cool to 100°C then Reheat for 2 and 4 hrs at: a) WMA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/ comp temp &amp; b) HMA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/ comp temp</a:t>
          </a:r>
        </a:p>
      </dsp:txBody>
      <dsp:txXfrm>
        <a:off x="1774176" y="2184963"/>
        <a:ext cx="1938171" cy="2014703"/>
      </dsp:txXfrm>
    </dsp:sp>
    <dsp:sp modelId="{8FE5484F-A23F-4F77-990D-04955F6A27CD}">
      <dsp:nvSpPr>
        <dsp:cNvPr id="0" name=""/>
        <dsp:cNvSpPr/>
      </dsp:nvSpPr>
      <dsp:spPr>
        <a:xfrm>
          <a:off x="1675763" y="4405509"/>
          <a:ext cx="1888109" cy="870167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F3D01-CAFF-488E-9A74-8CE1AB4E261B}">
      <dsp:nvSpPr>
        <dsp:cNvPr id="0" name=""/>
        <dsp:cNvSpPr/>
      </dsp:nvSpPr>
      <dsp:spPr>
        <a:xfrm>
          <a:off x="1799206" y="4522780"/>
          <a:ext cx="1888109" cy="87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Gmm</a:t>
          </a:r>
          <a:endParaRPr lang="en-US" sz="1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Marhall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Air-Voids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Marhall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Stability &amp; Flow</a:t>
          </a:r>
        </a:p>
      </dsp:txBody>
      <dsp:txXfrm>
        <a:off x="1799206" y="4522780"/>
        <a:ext cx="1888109" cy="870167"/>
      </dsp:txXfrm>
    </dsp:sp>
    <dsp:sp modelId="{05BF1998-FD7F-4EF8-A5B0-6320E76FDAE5}">
      <dsp:nvSpPr>
        <dsp:cNvPr id="0" name=""/>
        <dsp:cNvSpPr/>
      </dsp:nvSpPr>
      <dsp:spPr>
        <a:xfrm>
          <a:off x="94995" y="683101"/>
          <a:ext cx="1235023" cy="261944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92527-210D-45E3-B4B1-52787D1650E8}">
      <dsp:nvSpPr>
        <dsp:cNvPr id="0" name=""/>
        <dsp:cNvSpPr/>
      </dsp:nvSpPr>
      <dsp:spPr>
        <a:xfrm>
          <a:off x="218439" y="800373"/>
          <a:ext cx="1235023" cy="261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Wood Rodgers</a:t>
          </a:r>
          <a:endParaRPr lang="en-US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8439" y="800373"/>
        <a:ext cx="1235023" cy="261944"/>
      </dsp:txXfrm>
    </dsp:sp>
    <dsp:sp modelId="{52967B2E-459F-445B-8D69-064792DDCF5D}">
      <dsp:nvSpPr>
        <dsp:cNvPr id="0" name=""/>
        <dsp:cNvSpPr/>
      </dsp:nvSpPr>
      <dsp:spPr>
        <a:xfrm>
          <a:off x="517" y="1268160"/>
          <a:ext cx="1423981" cy="45810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6C065-3050-4FF0-973F-535FAF444DBC}">
      <dsp:nvSpPr>
        <dsp:cNvPr id="0" name=""/>
        <dsp:cNvSpPr/>
      </dsp:nvSpPr>
      <dsp:spPr>
        <a:xfrm>
          <a:off x="123960" y="1385431"/>
          <a:ext cx="1423981" cy="458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Volumetric Properties</a:t>
          </a:r>
        </a:p>
      </dsp:txBody>
      <dsp:txXfrm>
        <a:off x="123960" y="1385431"/>
        <a:ext cx="1423981" cy="458103"/>
      </dsp:txXfrm>
    </dsp:sp>
    <dsp:sp modelId="{F33B710F-A14C-428B-88D3-D0CF4CF128D7}">
      <dsp:nvSpPr>
        <dsp:cNvPr id="0" name=""/>
        <dsp:cNvSpPr/>
      </dsp:nvSpPr>
      <dsp:spPr>
        <a:xfrm>
          <a:off x="21170" y="2049377"/>
          <a:ext cx="1382674" cy="1016674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2AF71-CB0E-4BC4-B660-6140E1BFF2C7}">
      <dsp:nvSpPr>
        <dsp:cNvPr id="0" name=""/>
        <dsp:cNvSpPr/>
      </dsp:nvSpPr>
      <dsp:spPr>
        <a:xfrm>
          <a:off x="144614" y="2166649"/>
          <a:ext cx="1382674" cy="10166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Exposed to Air Curing at 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Laydown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/ Compaction Temperature for 2 hours</a:t>
          </a:r>
        </a:p>
      </dsp:txBody>
      <dsp:txXfrm>
        <a:off x="144614" y="2166649"/>
        <a:ext cx="1382674" cy="1016674"/>
      </dsp:txXfrm>
    </dsp:sp>
    <dsp:sp modelId="{09AF0AE4-839A-493A-8EF7-E01006DE9B38}">
      <dsp:nvSpPr>
        <dsp:cNvPr id="0" name=""/>
        <dsp:cNvSpPr/>
      </dsp:nvSpPr>
      <dsp:spPr>
        <a:xfrm>
          <a:off x="21514" y="3389166"/>
          <a:ext cx="1381985" cy="1000956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E5A30-D37B-43BE-9D3B-1A80EEC5C273}">
      <dsp:nvSpPr>
        <dsp:cNvPr id="0" name=""/>
        <dsp:cNvSpPr/>
      </dsp:nvSpPr>
      <dsp:spPr>
        <a:xfrm>
          <a:off x="144958" y="3506437"/>
          <a:ext cx="1381985" cy="10009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Gmm</a:t>
          </a:r>
          <a:endParaRPr lang="en-US" sz="1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-Marshall Air-Voids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kern="1200" dirty="0" err="1">
              <a:latin typeface="Times New Roman" pitchFamily="18" charset="0"/>
              <a:cs typeface="Times New Roman" pitchFamily="18" charset="0"/>
            </a:rPr>
            <a:t>Marhall</a:t>
          </a: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Stability &amp; Flow</a:t>
          </a:r>
        </a:p>
      </dsp:txBody>
      <dsp:txXfrm>
        <a:off x="144958" y="3506437"/>
        <a:ext cx="1381985" cy="1000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A841D-6F11-411E-9D9B-309165540218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5BACD-3547-4BFA-A608-B7D193194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5BACD-3547-4BFA-A608-B7D193194DA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78 psi deviator stress and 35 psi </a:t>
            </a:r>
            <a:r>
              <a:rPr lang="en-US" smtClean="0"/>
              <a:t>confining</a:t>
            </a:r>
            <a:r>
              <a:rPr lang="en-US" baseline="0" smtClean="0"/>
              <a:t> stress.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5BACD-3547-4BFA-A608-B7D193194DA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80 </a:t>
            </a:r>
            <a:r>
              <a:rPr lang="en-US" dirty="0" smtClean="0"/>
              <a:t>psi deviator stress </a:t>
            </a:r>
            <a:r>
              <a:rPr lang="en-US" smtClean="0"/>
              <a:t>and 30 </a:t>
            </a:r>
            <a:r>
              <a:rPr lang="en-US" dirty="0" smtClean="0"/>
              <a:t>psi confining</a:t>
            </a:r>
            <a:r>
              <a:rPr lang="en-US" baseline="0" dirty="0" smtClean="0"/>
              <a:t> stress.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making foamed asphalt, a small percentage of water is injected into the center of the asphalt flow.  It is usually about 1 to 2% by weight of binder.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5BACD-3547-4BFA-A608-B7D193194DA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800" dirty="0" smtClean="0">
                <a:solidFill>
                  <a:schemeClr val="tx1"/>
                </a:solidFill>
              </a:rPr>
              <a:t>Mixture was sampled into tightly-sealed buckets.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800" dirty="0" smtClean="0">
                <a:solidFill>
                  <a:schemeClr val="tx1"/>
                </a:solidFill>
              </a:rPr>
              <a:t>haul time between plant &amp; UNR ~ 20-30 </a:t>
            </a:r>
            <a:r>
              <a:rPr lang="en-US" sz="2800" dirty="0" err="1" smtClean="0">
                <a:solidFill>
                  <a:schemeClr val="tx1"/>
                </a:solidFill>
              </a:rPr>
              <a:t>mins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sym typeface="Symbol"/>
              </a:rPr>
              <a:t> </a:t>
            </a:r>
            <a:r>
              <a:rPr lang="en-US" sz="2800" dirty="0" smtClean="0">
                <a:solidFill>
                  <a:schemeClr val="tx1"/>
                </a:solidFill>
              </a:rPr>
              <a:t>haul time between plant &amp; paving 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14FA9-84D1-4560-8BBD-3551157FB76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1000125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238375"/>
            <a:ext cx="6858000" cy="73152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7620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2162175"/>
            <a:ext cx="7315200" cy="9144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7620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2162175"/>
            <a:ext cx="228600" cy="9144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914400" y="3276600"/>
            <a:ext cx="7315200" cy="2103120"/>
          </a:xfrm>
          <a:prstGeom prst="rect">
            <a:avLst/>
          </a:prstGeom>
          <a:noFill/>
          <a:ln w="6350" cap="rnd" cmpd="sng" algn="ctr">
            <a:solidFill>
              <a:schemeClr val="accent5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14400" y="3276600"/>
            <a:ext cx="228600" cy="2103120"/>
          </a:xfrm>
          <a:prstGeom prst="rect">
            <a:avLst/>
          </a:prstGeom>
          <a:solidFill>
            <a:schemeClr val="accent5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6616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University of Nevada Reno, www.wrsc.unr.edu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3840" y="192251"/>
            <a:ext cx="822960" cy="92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1/21/2011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em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.unr.edu/" TargetMode="External"/><Relationship Id="rId2" Type="http://schemas.openxmlformats.org/officeDocument/2006/relationships/hyperlink" Target="http://www.wrsc.unr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838200"/>
            <a:ext cx="6858000" cy="1152525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/>
              <a:t>Warm-mix Asphalt Experience in Nevada: Case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Presented at Nevada Transportation Conference</a:t>
            </a:r>
          </a:p>
          <a:p>
            <a:pPr algn="ctr"/>
            <a:r>
              <a:rPr lang="en-US" dirty="0" smtClean="0"/>
              <a:t>March 22, 2011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19200" y="3352800"/>
            <a:ext cx="6858000" cy="19812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lvl="0" algn="ctr">
              <a:buClr>
                <a:schemeClr val="accent1"/>
              </a:buClr>
              <a:buSzPct val="76000"/>
              <a:defRPr/>
            </a:pPr>
            <a:endParaRPr kumimoji="0" lang="en-US" sz="2200" b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buClr>
                <a:schemeClr val="accent1"/>
              </a:buClr>
              <a:buSzPct val="76000"/>
              <a:defRPr/>
            </a:pPr>
            <a:r>
              <a:rPr kumimoji="0" lang="en-US" sz="26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Presented by:</a:t>
            </a:r>
          </a:p>
          <a:p>
            <a:pPr lvl="0" algn="ctr">
              <a:buClr>
                <a:schemeClr val="accent1"/>
              </a:buClr>
              <a:buSzPct val="76000"/>
              <a:defRPr/>
            </a:pPr>
            <a:r>
              <a:rPr kumimoji="0" lang="en-US" sz="26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Elie Y. Hajj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Ph.D.</a:t>
            </a:r>
          </a:p>
          <a:p>
            <a:pPr lvl="0" algn="ctr">
              <a:buClr>
                <a:schemeClr val="accent1"/>
              </a:buClr>
              <a:buSzPct val="76000"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University of Nevada Reno – </a:t>
            </a:r>
            <a:r>
              <a:rPr lang="en-US" sz="22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UNR</a:t>
            </a:r>
            <a:endParaRPr lang="en-US" sz="2200" b="1" i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>
              <a:buClr>
                <a:schemeClr val="accent1"/>
              </a:buClr>
              <a:buSzPct val="76000"/>
              <a:defRPr/>
            </a:pP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Western Regional Superpave Center – </a:t>
            </a:r>
            <a:r>
              <a:rPr lang="en-US" sz="22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WRSC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2300" y="5586350"/>
            <a:ext cx="1005840" cy="112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99" y="5715000"/>
            <a:ext cx="100584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228600" y="1219200"/>
          <a:ext cx="8534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Evaluated Mixes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WMA-no reheat:</a:t>
            </a:r>
          </a:p>
          <a:p>
            <a:pPr lvl="1"/>
            <a:r>
              <a:rPr lang="en-US" dirty="0" smtClean="0"/>
              <a:t>Compacted </a:t>
            </a:r>
            <a:r>
              <a:rPr lang="en-US" i="1" dirty="0" smtClean="0">
                <a:solidFill>
                  <a:srgbClr val="7CBF33"/>
                </a:solidFill>
              </a:rPr>
              <a:t>right away </a:t>
            </a:r>
            <a:r>
              <a:rPr lang="en-US" dirty="0" smtClean="0"/>
              <a:t>(at delivery) or </a:t>
            </a:r>
            <a:r>
              <a:rPr lang="en-US" i="1" dirty="0" smtClean="0">
                <a:solidFill>
                  <a:srgbClr val="7CBF33"/>
                </a:solidFill>
              </a:rPr>
              <a:t>after curing </a:t>
            </a:r>
            <a:r>
              <a:rPr lang="en-US" dirty="0" smtClean="0"/>
              <a:t>in a sealed container at </a:t>
            </a:r>
            <a:r>
              <a:rPr lang="en-US" dirty="0" smtClean="0">
                <a:solidFill>
                  <a:srgbClr val="7CBF33"/>
                </a:solidFill>
              </a:rPr>
              <a:t>250</a:t>
            </a:r>
            <a:r>
              <a:rPr lang="en-US" dirty="0" smtClean="0">
                <a:solidFill>
                  <a:srgbClr val="7CBF33"/>
                </a:solidFill>
                <a:sym typeface="Symbol"/>
              </a:rPr>
              <a:t></a:t>
            </a:r>
            <a:r>
              <a:rPr lang="en-US" dirty="0" smtClean="0">
                <a:solidFill>
                  <a:srgbClr val="7CBF33"/>
                </a:solidFill>
              </a:rPr>
              <a:t>F</a:t>
            </a:r>
            <a:r>
              <a:rPr lang="en-US" dirty="0" smtClean="0"/>
              <a:t>.</a:t>
            </a:r>
          </a:p>
          <a:p>
            <a:pPr lvl="0">
              <a:spcBef>
                <a:spcPts val="1800"/>
              </a:spcBef>
            </a:pPr>
            <a:r>
              <a:rPr lang="en-US" dirty="0" smtClean="0"/>
              <a:t>WMA-reheat:</a:t>
            </a:r>
          </a:p>
          <a:p>
            <a:pPr lvl="1"/>
            <a:r>
              <a:rPr lang="en-US" dirty="0" smtClean="0"/>
              <a:t>Reheated loose mix for 4 hrs at 275°F &amp; then conditioned at 250°F before compaction. </a:t>
            </a:r>
          </a:p>
          <a:p>
            <a:pPr lvl="0">
              <a:spcBef>
                <a:spcPts val="1800"/>
              </a:spcBef>
            </a:pPr>
            <a:r>
              <a:rPr lang="en-US" dirty="0" smtClean="0"/>
              <a:t>HMA:</a:t>
            </a:r>
          </a:p>
          <a:p>
            <a:pPr lvl="1"/>
            <a:r>
              <a:rPr lang="en-US" dirty="0" smtClean="0"/>
              <a:t>Lab manufactured.</a:t>
            </a:r>
          </a:p>
          <a:p>
            <a:pPr lvl="1"/>
            <a:r>
              <a:rPr lang="en-US" dirty="0" smtClean="0"/>
              <a:t>15% RAP &amp; 1.5% lime w/o </a:t>
            </a:r>
            <a:r>
              <a:rPr lang="en-US" dirty="0" err="1" smtClean="0"/>
              <a:t>marination</a:t>
            </a:r>
            <a:r>
              <a:rPr lang="en-US" dirty="0" smtClean="0"/>
              <a:t>.</a:t>
            </a:r>
          </a:p>
          <a:p>
            <a:pPr lvl="1"/>
            <a:r>
              <a:rPr lang="en-US" i="1" dirty="0" smtClean="0"/>
              <a:t>Mixing temp = 310</a:t>
            </a:r>
            <a:r>
              <a:rPr lang="en-US" i="1" dirty="0" smtClean="0">
                <a:sym typeface="Symbol"/>
              </a:rPr>
              <a:t></a:t>
            </a:r>
            <a:r>
              <a:rPr lang="en-US" i="1" dirty="0" smtClean="0"/>
              <a:t>F </a:t>
            </a:r>
          </a:p>
          <a:p>
            <a:pPr lvl="1"/>
            <a:r>
              <a:rPr lang="en-US" i="1" dirty="0" smtClean="0"/>
              <a:t>Compaction temp = 290</a:t>
            </a:r>
            <a:r>
              <a:rPr lang="en-US" i="1" dirty="0" smtClean="0">
                <a:sym typeface="Symbol"/>
              </a:rPr>
              <a:t></a:t>
            </a:r>
            <a:r>
              <a:rPr lang="en-US" i="1" dirty="0" smtClean="0"/>
              <a:t>F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G*/sin</a:t>
            </a:r>
            <a:r>
              <a:rPr lang="en-US" sz="3000" dirty="0" smtClean="0">
                <a:sym typeface="Symbol"/>
              </a:rPr>
              <a:t></a:t>
            </a:r>
            <a:r>
              <a:rPr lang="en-US" sz="3000" dirty="0" smtClean="0"/>
              <a:t> of Recovered Binders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762000" y="1371600"/>
          <a:ext cx="7772400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Marshall Air-Voids at Different Curing </a:t>
            </a:r>
            <a:r>
              <a:rPr lang="en-US" dirty="0" smtClean="0"/>
              <a:t>Periods (compacted at 250</a:t>
            </a:r>
            <a:r>
              <a:rPr lang="en-US" dirty="0" smtClean="0">
                <a:sym typeface="Symbol"/>
              </a:rPr>
              <a:t>F)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838200" y="1447800"/>
          <a:ext cx="7696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Marshall Stability &amp; Flow at Different Curing </a:t>
            </a:r>
            <a:r>
              <a:rPr lang="en-US" dirty="0" smtClean="0"/>
              <a:t>Periods (compacted at 250</a:t>
            </a:r>
            <a:r>
              <a:rPr lang="en-US" dirty="0" smtClean="0">
                <a:sym typeface="Symbol"/>
              </a:rPr>
              <a:t>F)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/>
        </p:nvGraphicFramePr>
        <p:xfrm>
          <a:off x="457200" y="3886200"/>
          <a:ext cx="8229600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Superpave Air-Voids at Different Curing </a:t>
            </a:r>
            <a:r>
              <a:rPr lang="en-US" dirty="0" smtClean="0"/>
              <a:t>Periods (compacted at 250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>
                <a:sym typeface="Symbol"/>
              </a:rPr>
              <a:t>F)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066800" y="1219200"/>
          <a:ext cx="6400800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1066800" y="3810000"/>
          <a:ext cx="6400800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Stiffness – Dynamic Modulus</a:t>
            </a:r>
            <a:br>
              <a:rPr lang="en-US" dirty="0" smtClean="0"/>
            </a:br>
            <a:r>
              <a:rPr lang="en-US" sz="2700" i="1" dirty="0" smtClean="0">
                <a:solidFill>
                  <a:srgbClr val="7CBF33"/>
                </a:solidFill>
              </a:rPr>
              <a:t>Samples Preparation &amp; Testing</a:t>
            </a:r>
            <a:endParaRPr lang="en-US" sz="2700" i="1" dirty="0">
              <a:solidFill>
                <a:srgbClr val="7CBF33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3" descr="IMG003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500" t="24375" r="25000" b="22500"/>
          <a:stretch>
            <a:fillRect/>
          </a:stretch>
        </p:blipFill>
        <p:spPr bwMode="auto">
          <a:xfrm>
            <a:off x="121920" y="2347964"/>
            <a:ext cx="1097280" cy="536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195119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WMA</a:t>
            </a:r>
            <a:endParaRPr lang="en-US" dirty="0"/>
          </a:p>
        </p:txBody>
      </p:sp>
      <p:pic>
        <p:nvPicPr>
          <p:cNvPr id="9" name="Picture 8" descr="LW19I22_5.38_7-Comp.JPG"/>
          <p:cNvPicPr>
            <a:picLocks noChangeAspect="1"/>
          </p:cNvPicPr>
          <p:nvPr/>
        </p:nvPicPr>
        <p:blipFill>
          <a:blip r:embed="rId3" cstate="print"/>
          <a:srcRect l="2679" t="3571" b="2381"/>
          <a:stretch>
            <a:fillRect/>
          </a:stretch>
        </p:blipFill>
        <p:spPr>
          <a:xfrm rot="16200000">
            <a:off x="2030832" y="1550448"/>
            <a:ext cx="914400" cy="6627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5160" y="1429671"/>
            <a:ext cx="1463040" cy="8965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136075" y="1707538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1 F-T Cycle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36075" y="1231642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0 F-T Cycle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6075" y="2179796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6 F-T Cycles</a:t>
            </a:r>
          </a:p>
        </p:txBody>
      </p:sp>
      <p:cxnSp>
        <p:nvCxnSpPr>
          <p:cNvPr id="18" name="Straight Arrow Connector 17"/>
          <p:cNvCxnSpPr>
            <a:stCxn id="7" idx="3"/>
            <a:endCxn id="9" idx="0"/>
          </p:cNvCxnSpPr>
          <p:nvPr/>
        </p:nvCxnSpPr>
        <p:spPr>
          <a:xfrm flipV="1">
            <a:off x="1219200" y="1881816"/>
            <a:ext cx="937464" cy="734162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2"/>
            <a:endCxn id="11" idx="1"/>
          </p:cNvCxnSpPr>
          <p:nvPr/>
        </p:nvCxnSpPr>
        <p:spPr>
          <a:xfrm flipV="1">
            <a:off x="2819400" y="1877934"/>
            <a:ext cx="365760" cy="3882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1" idx="3"/>
            <a:endCxn id="14" idx="1"/>
          </p:cNvCxnSpPr>
          <p:nvPr/>
        </p:nvCxnSpPr>
        <p:spPr>
          <a:xfrm flipV="1">
            <a:off x="4648200" y="1400919"/>
            <a:ext cx="487875" cy="477015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1" idx="3"/>
            <a:endCxn id="13" idx="1"/>
          </p:cNvCxnSpPr>
          <p:nvPr/>
        </p:nvCxnSpPr>
        <p:spPr>
          <a:xfrm flipV="1">
            <a:off x="4648200" y="1876815"/>
            <a:ext cx="487875" cy="1119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11" idx="3"/>
            <a:endCxn id="15" idx="1"/>
          </p:cNvCxnSpPr>
          <p:nvPr/>
        </p:nvCxnSpPr>
        <p:spPr>
          <a:xfrm>
            <a:off x="4648200" y="1877934"/>
            <a:ext cx="487875" cy="471139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4" idx="3"/>
            <a:endCxn id="60" idx="1"/>
          </p:cNvCxnSpPr>
          <p:nvPr/>
        </p:nvCxnSpPr>
        <p:spPr>
          <a:xfrm>
            <a:off x="6507675" y="1400919"/>
            <a:ext cx="426525" cy="1946970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3" idx="3"/>
            <a:endCxn id="60" idx="1"/>
          </p:cNvCxnSpPr>
          <p:nvPr/>
        </p:nvCxnSpPr>
        <p:spPr>
          <a:xfrm>
            <a:off x="6507675" y="1876815"/>
            <a:ext cx="426525" cy="1471074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15" idx="3"/>
            <a:endCxn id="60" idx="1"/>
          </p:cNvCxnSpPr>
          <p:nvPr/>
        </p:nvCxnSpPr>
        <p:spPr>
          <a:xfrm>
            <a:off x="6507675" y="2349073"/>
            <a:ext cx="426525" cy="998816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9261038">
            <a:off x="1083833" y="194608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CBF33"/>
                </a:solidFill>
              </a:rPr>
              <a:t>No Reheat</a:t>
            </a:r>
            <a:endParaRPr lang="en-US" dirty="0">
              <a:solidFill>
                <a:srgbClr val="7CBF33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235252">
            <a:off x="1078518" y="2919562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CBF33"/>
                </a:solidFill>
              </a:rPr>
              <a:t>Reheat</a:t>
            </a:r>
            <a:endParaRPr lang="en-US" dirty="0">
              <a:solidFill>
                <a:srgbClr val="7CBF33"/>
              </a:solidFill>
            </a:endParaRPr>
          </a:p>
        </p:txBody>
      </p:sp>
      <p:cxnSp>
        <p:nvCxnSpPr>
          <p:cNvPr id="52" name="Straight Arrow Connector 51"/>
          <p:cNvCxnSpPr>
            <a:stCxn id="48" idx="1"/>
            <a:endCxn id="57" idx="0"/>
          </p:cNvCxnSpPr>
          <p:nvPr/>
        </p:nvCxnSpPr>
        <p:spPr>
          <a:xfrm rot="10800000" flipH="1" flipV="1">
            <a:off x="1205996" y="2614386"/>
            <a:ext cx="950668" cy="736247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LW19I22_5.38_7-Comp.JPG"/>
          <p:cNvPicPr>
            <a:picLocks noChangeAspect="1"/>
          </p:cNvPicPr>
          <p:nvPr/>
        </p:nvPicPr>
        <p:blipFill>
          <a:blip r:embed="rId3" cstate="print"/>
          <a:srcRect l="2679" t="3571" b="2381"/>
          <a:stretch>
            <a:fillRect/>
          </a:stretch>
        </p:blipFill>
        <p:spPr>
          <a:xfrm rot="16200000">
            <a:off x="2030832" y="3019266"/>
            <a:ext cx="914400" cy="6627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5160" y="2898489"/>
            <a:ext cx="1463040" cy="8965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0" name="Picture 59" descr="SPT.jpg"/>
          <p:cNvPicPr>
            <a:picLocks noChangeAspect="1"/>
          </p:cNvPicPr>
          <p:nvPr/>
        </p:nvPicPr>
        <p:blipFill>
          <a:blip r:embed="rId5" cstate="print"/>
          <a:srcRect t="12360"/>
          <a:stretch>
            <a:fillRect/>
          </a:stretch>
        </p:blipFill>
        <p:spPr>
          <a:xfrm>
            <a:off x="6934200" y="2657178"/>
            <a:ext cx="2103120" cy="1381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1" name="TextBox 60"/>
          <p:cNvSpPr txBox="1"/>
          <p:nvPr/>
        </p:nvSpPr>
        <p:spPr>
          <a:xfrm>
            <a:off x="5136075" y="3176356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1 F-T Cycle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36075" y="2700460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0 F-T Cycle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36075" y="3648614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6 F-T Cycles</a:t>
            </a:r>
          </a:p>
        </p:txBody>
      </p:sp>
      <p:cxnSp>
        <p:nvCxnSpPr>
          <p:cNvPr id="66" name="Straight Arrow Connector 65"/>
          <p:cNvCxnSpPr>
            <a:stCxn id="57" idx="2"/>
            <a:endCxn id="59" idx="1"/>
          </p:cNvCxnSpPr>
          <p:nvPr/>
        </p:nvCxnSpPr>
        <p:spPr>
          <a:xfrm flipV="1">
            <a:off x="2819400" y="3346752"/>
            <a:ext cx="365760" cy="3882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59" idx="3"/>
            <a:endCxn id="62" idx="1"/>
          </p:cNvCxnSpPr>
          <p:nvPr/>
        </p:nvCxnSpPr>
        <p:spPr>
          <a:xfrm flipV="1">
            <a:off x="4648200" y="2869737"/>
            <a:ext cx="487875" cy="477015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59" idx="3"/>
            <a:endCxn id="61" idx="1"/>
          </p:cNvCxnSpPr>
          <p:nvPr/>
        </p:nvCxnSpPr>
        <p:spPr>
          <a:xfrm flipV="1">
            <a:off x="4648200" y="3345633"/>
            <a:ext cx="487875" cy="1119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59" idx="3"/>
            <a:endCxn id="63" idx="1"/>
          </p:cNvCxnSpPr>
          <p:nvPr/>
        </p:nvCxnSpPr>
        <p:spPr>
          <a:xfrm>
            <a:off x="4648200" y="3346752"/>
            <a:ext cx="487875" cy="471139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2" idx="3"/>
            <a:endCxn id="60" idx="1"/>
          </p:cNvCxnSpPr>
          <p:nvPr/>
        </p:nvCxnSpPr>
        <p:spPr>
          <a:xfrm>
            <a:off x="6507675" y="2869737"/>
            <a:ext cx="426525" cy="478152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61" idx="3"/>
            <a:endCxn id="60" idx="1"/>
          </p:cNvCxnSpPr>
          <p:nvPr/>
        </p:nvCxnSpPr>
        <p:spPr>
          <a:xfrm>
            <a:off x="6507675" y="3345633"/>
            <a:ext cx="426525" cy="2256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3" idx="3"/>
            <a:endCxn id="60" idx="1"/>
          </p:cNvCxnSpPr>
          <p:nvPr/>
        </p:nvCxnSpPr>
        <p:spPr>
          <a:xfrm flipV="1">
            <a:off x="6507675" y="3347889"/>
            <a:ext cx="426525" cy="470002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 descr="Binder.jpg"/>
          <p:cNvPicPr>
            <a:picLocks noChangeAspect="1"/>
          </p:cNvPicPr>
          <p:nvPr/>
        </p:nvPicPr>
        <p:blipFill>
          <a:blip r:embed="rId6" cstate="print"/>
          <a:srcRect t="9735" b="19469"/>
          <a:stretch>
            <a:fillRect/>
          </a:stretch>
        </p:blipFill>
        <p:spPr>
          <a:xfrm>
            <a:off x="287655" y="5620473"/>
            <a:ext cx="702945" cy="6635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6" name="Picture 75" descr="LW19F28_Agg-Batch.JPG"/>
          <p:cNvPicPr>
            <a:picLocks noChangeAspect="1"/>
          </p:cNvPicPr>
          <p:nvPr/>
        </p:nvPicPr>
        <p:blipFill>
          <a:blip r:embed="rId7" cstate="print"/>
          <a:srcRect t="3571" b="9524"/>
          <a:stretch>
            <a:fillRect/>
          </a:stretch>
        </p:blipFill>
        <p:spPr>
          <a:xfrm>
            <a:off x="92659" y="4038601"/>
            <a:ext cx="1070056" cy="6965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0" name="Picture 3" descr="IMG0030"/>
          <p:cNvPicPr>
            <a:picLocks noChangeAspect="1" noChangeArrowheads="1"/>
          </p:cNvPicPr>
          <p:nvPr/>
        </p:nvPicPr>
        <p:blipFill>
          <a:blip r:embed="rId2" cstate="print"/>
          <a:srcRect l="2500" t="24375" r="25000" b="22500"/>
          <a:stretch>
            <a:fillRect/>
          </a:stretch>
        </p:blipFill>
        <p:spPr bwMode="auto">
          <a:xfrm>
            <a:off x="762000" y="4917375"/>
            <a:ext cx="1097280" cy="536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81" name="Elbow Connector 80"/>
          <p:cNvCxnSpPr>
            <a:stCxn id="76" idx="3"/>
            <a:endCxn id="80" idx="0"/>
          </p:cNvCxnSpPr>
          <p:nvPr/>
        </p:nvCxnSpPr>
        <p:spPr>
          <a:xfrm>
            <a:off x="1162715" y="4386897"/>
            <a:ext cx="147925" cy="530478"/>
          </a:xfrm>
          <a:prstGeom prst="bentConnector2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0"/>
          <p:cNvCxnSpPr>
            <a:stCxn id="75" idx="3"/>
            <a:endCxn id="80" idx="2"/>
          </p:cNvCxnSpPr>
          <p:nvPr/>
        </p:nvCxnSpPr>
        <p:spPr>
          <a:xfrm flipV="1">
            <a:off x="990600" y="5453402"/>
            <a:ext cx="320040" cy="498847"/>
          </a:xfrm>
          <a:prstGeom prst="bentConnector2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3750" y="3657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Lab HMA</a:t>
            </a:r>
            <a:endParaRPr lang="en-US" dirty="0"/>
          </a:p>
        </p:txBody>
      </p:sp>
      <p:cxnSp>
        <p:nvCxnSpPr>
          <p:cNvPr id="89" name="Straight Arrow Connector 88"/>
          <p:cNvCxnSpPr>
            <a:stCxn id="80" idx="3"/>
            <a:endCxn id="103" idx="0"/>
          </p:cNvCxnSpPr>
          <p:nvPr/>
        </p:nvCxnSpPr>
        <p:spPr>
          <a:xfrm flipV="1">
            <a:off x="1859280" y="5178416"/>
            <a:ext cx="298070" cy="697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447800" y="4114800"/>
            <a:ext cx="109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CBF33"/>
                </a:solidFill>
              </a:rPr>
              <a:t>4 hrs @ 275F</a:t>
            </a:r>
            <a:endParaRPr lang="en-US" sz="1600" dirty="0">
              <a:solidFill>
                <a:srgbClr val="7CBF33"/>
              </a:solidFill>
            </a:endParaRPr>
          </a:p>
        </p:txBody>
      </p:sp>
      <p:pic>
        <p:nvPicPr>
          <p:cNvPr id="103" name="Picture 102" descr="LW19I22_5.38_7-Comp.JPG"/>
          <p:cNvPicPr>
            <a:picLocks noChangeAspect="1"/>
          </p:cNvPicPr>
          <p:nvPr/>
        </p:nvPicPr>
        <p:blipFill>
          <a:blip r:embed="rId3" cstate="print"/>
          <a:srcRect l="2679" t="3571" b="2381"/>
          <a:stretch>
            <a:fillRect/>
          </a:stretch>
        </p:blipFill>
        <p:spPr>
          <a:xfrm rot="16200000">
            <a:off x="2031518" y="4847048"/>
            <a:ext cx="914400" cy="6627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5846" y="4726271"/>
            <a:ext cx="1463040" cy="8965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5" name="TextBox 104"/>
          <p:cNvSpPr txBox="1"/>
          <p:nvPr/>
        </p:nvSpPr>
        <p:spPr>
          <a:xfrm>
            <a:off x="5136761" y="5004138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1 F-T Cycle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136761" y="4528242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0 F-T Cycle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136761" y="5476396"/>
            <a:ext cx="13716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5563" lvl="1" algn="ctr">
              <a:buClr>
                <a:srgbClr val="EDFD55"/>
              </a:buClr>
              <a:buSzPct val="130000"/>
            </a:pPr>
            <a:r>
              <a:rPr lang="en-US" sz="1600" i="1" dirty="0" smtClean="0"/>
              <a:t>6 F-T Cycles</a:t>
            </a:r>
          </a:p>
        </p:txBody>
      </p:sp>
      <p:cxnSp>
        <p:nvCxnSpPr>
          <p:cNvPr id="108" name="Straight Arrow Connector 107"/>
          <p:cNvCxnSpPr>
            <a:stCxn id="103" idx="2"/>
            <a:endCxn id="104" idx="1"/>
          </p:cNvCxnSpPr>
          <p:nvPr/>
        </p:nvCxnSpPr>
        <p:spPr>
          <a:xfrm flipV="1">
            <a:off x="2820086" y="5174534"/>
            <a:ext cx="365760" cy="3882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stCxn id="104" idx="3"/>
            <a:endCxn id="106" idx="1"/>
          </p:cNvCxnSpPr>
          <p:nvPr/>
        </p:nvCxnSpPr>
        <p:spPr>
          <a:xfrm flipV="1">
            <a:off x="4648886" y="4697519"/>
            <a:ext cx="487875" cy="477015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stCxn id="104" idx="3"/>
            <a:endCxn id="105" idx="1"/>
          </p:cNvCxnSpPr>
          <p:nvPr/>
        </p:nvCxnSpPr>
        <p:spPr>
          <a:xfrm flipV="1">
            <a:off x="4648886" y="5173415"/>
            <a:ext cx="487875" cy="1119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104" idx="3"/>
            <a:endCxn id="107" idx="1"/>
          </p:cNvCxnSpPr>
          <p:nvPr/>
        </p:nvCxnSpPr>
        <p:spPr>
          <a:xfrm>
            <a:off x="4648886" y="5174534"/>
            <a:ext cx="487875" cy="471139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/>
          <p:cNvCxnSpPr>
            <a:stCxn id="106" idx="3"/>
            <a:endCxn id="60" idx="1"/>
          </p:cNvCxnSpPr>
          <p:nvPr/>
        </p:nvCxnSpPr>
        <p:spPr>
          <a:xfrm flipV="1">
            <a:off x="6508361" y="3347889"/>
            <a:ext cx="425839" cy="1349630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/>
          <p:cNvCxnSpPr>
            <a:stCxn id="105" idx="3"/>
            <a:endCxn id="60" idx="1"/>
          </p:cNvCxnSpPr>
          <p:nvPr/>
        </p:nvCxnSpPr>
        <p:spPr>
          <a:xfrm flipV="1">
            <a:off x="6508361" y="3347889"/>
            <a:ext cx="425839" cy="1825526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/>
          <p:cNvCxnSpPr>
            <a:stCxn id="107" idx="3"/>
            <a:endCxn id="60" idx="1"/>
          </p:cNvCxnSpPr>
          <p:nvPr/>
        </p:nvCxnSpPr>
        <p:spPr>
          <a:xfrm flipV="1">
            <a:off x="6508361" y="3347889"/>
            <a:ext cx="425839" cy="2297784"/>
          </a:xfrm>
          <a:prstGeom prst="bentConnector3">
            <a:avLst>
              <a:gd name="adj1" fmla="val 50000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943100" y="2328446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CBF33"/>
                </a:solidFill>
              </a:rPr>
              <a:t>WMA-No Reheat</a:t>
            </a:r>
            <a:endParaRPr lang="en-US" sz="1600" dirty="0">
              <a:solidFill>
                <a:srgbClr val="7CBF33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971800" y="3816821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CBF33"/>
                </a:solidFill>
              </a:rPr>
              <a:t>WMA-Reheat</a:t>
            </a:r>
            <a:endParaRPr lang="en-US" sz="1600" dirty="0">
              <a:solidFill>
                <a:srgbClr val="7CBF33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971800" y="5626925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CBF33"/>
                </a:solidFill>
              </a:rPr>
              <a:t>HMA-Lab Produced</a:t>
            </a:r>
            <a:endParaRPr lang="en-US" sz="1600" dirty="0">
              <a:solidFill>
                <a:srgbClr val="7CB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Modulus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47800" y="4509957"/>
          <a:ext cx="6292047" cy="211944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53553"/>
                <a:gridCol w="756204"/>
                <a:gridCol w="756204"/>
                <a:gridCol w="756204"/>
                <a:gridCol w="756204"/>
                <a:gridCol w="756839"/>
                <a:gridCol w="756839"/>
              </a:tblGrid>
              <a:tr h="26493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Mix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|E</a:t>
                      </a:r>
                      <a:r>
                        <a:rPr lang="en-US" sz="1400" b="1" baseline="30000" dirty="0" smtClean="0"/>
                        <a:t>*</a:t>
                      </a:r>
                      <a:r>
                        <a:rPr lang="en-US" sz="1400" b="1" dirty="0" smtClean="0"/>
                        <a:t>|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/>
                        <a:t>at </a:t>
                      </a:r>
                      <a:r>
                        <a:rPr lang="en-US" sz="1400" b="1" dirty="0"/>
                        <a:t>70⁰</a:t>
                      </a:r>
                      <a:r>
                        <a:rPr lang="en-US" sz="1400" b="1" dirty="0" smtClean="0"/>
                        <a:t>F (</a:t>
                      </a:r>
                      <a:r>
                        <a:rPr lang="en-US" sz="1400" b="1" dirty="0" err="1" smtClean="0"/>
                        <a:t>ksi</a:t>
                      </a:r>
                      <a:r>
                        <a:rPr lang="en-US" sz="1400" b="1" dirty="0" smtClean="0"/>
                        <a:t>) </a:t>
                      </a:r>
                      <a:endParaRPr lang="en-US" sz="14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|E</a:t>
                      </a:r>
                      <a:r>
                        <a:rPr lang="en-US" sz="1400" b="1" baseline="30000" dirty="0"/>
                        <a:t>*</a:t>
                      </a:r>
                      <a:r>
                        <a:rPr lang="en-US" sz="1400" b="1" dirty="0"/>
                        <a:t>| </a:t>
                      </a:r>
                      <a:r>
                        <a:rPr lang="en-US" sz="1400" b="1" dirty="0" smtClean="0"/>
                        <a:t>at </a:t>
                      </a:r>
                      <a:r>
                        <a:rPr lang="en-US" sz="1400" b="1" dirty="0"/>
                        <a:t>100⁰</a:t>
                      </a:r>
                      <a:r>
                        <a:rPr lang="en-US" sz="1400" b="1" dirty="0" smtClean="0"/>
                        <a:t>F (</a:t>
                      </a:r>
                      <a:r>
                        <a:rPr lang="en-US" sz="1400" b="1" dirty="0" err="1" smtClean="0"/>
                        <a:t>ksi</a:t>
                      </a:r>
                      <a:r>
                        <a:rPr lang="en-US" sz="1400" b="1" dirty="0" smtClean="0"/>
                        <a:t>)</a:t>
                      </a:r>
                      <a:endParaRPr lang="en-US" sz="14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49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0 F-T</a:t>
                      </a:r>
                      <a:endParaRPr lang="en-US" sz="14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1 F-T</a:t>
                      </a:r>
                      <a:endParaRPr lang="en-US" sz="14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6 F-T</a:t>
                      </a:r>
                      <a:endParaRPr lang="en-US" sz="14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0 F-T</a:t>
                      </a:r>
                      <a:endParaRPr lang="en-US" sz="14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1 F-T</a:t>
                      </a:r>
                      <a:endParaRPr lang="en-US" sz="14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6 F-T</a:t>
                      </a:r>
                      <a:endParaRPr lang="en-US" sz="14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9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WMA-no reheat</a:t>
                      </a:r>
                      <a:endParaRPr lang="en-US" sz="1400" b="1" dirty="0">
                        <a:solidFill>
                          <a:schemeClr val="accent2"/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743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--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576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(77%)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600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(81%)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212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--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162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(76%)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161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(76%)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9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7CBF33"/>
                          </a:solidFill>
                        </a:rPr>
                        <a:t>WMA-reheat</a:t>
                      </a:r>
                      <a:endParaRPr lang="en-US" sz="1400" b="1" dirty="0">
                        <a:solidFill>
                          <a:srgbClr val="7CBF33"/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979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--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643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(66%)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638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(65%)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289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--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201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(69%)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187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(65%)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9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HMA-lab produced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979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--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620</a:t>
                      </a:r>
                      <a:endParaRPr lang="en-US" sz="1400" dirty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(63%)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714</a:t>
                      </a:r>
                      <a:endParaRPr lang="en-US" sz="1400" dirty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(73%)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273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--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192</a:t>
                      </a:r>
                      <a:endParaRPr lang="en-US" sz="1400" dirty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(71%)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187</a:t>
                      </a:r>
                      <a:endParaRPr lang="en-US" sz="1400" dirty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(68%)</a:t>
                      </a:r>
                      <a:endParaRPr lang="en-US" sz="14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762000" y="1219200"/>
          <a:ext cx="7772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Rutting Resistance</a:t>
            </a:r>
            <a:br>
              <a:rPr lang="en-US" dirty="0" smtClean="0"/>
            </a:br>
            <a:r>
              <a:rPr lang="en-US" i="1" dirty="0" smtClean="0">
                <a:solidFill>
                  <a:srgbClr val="7CBF33"/>
                </a:solidFill>
              </a:rPr>
              <a:t>Flow Number at 52</a:t>
            </a:r>
            <a:r>
              <a:rPr lang="en-US" i="1" dirty="0" smtClean="0">
                <a:solidFill>
                  <a:srgbClr val="7CBF33"/>
                </a:solidFill>
                <a:sym typeface="Symbol"/>
              </a:rPr>
              <a:t></a:t>
            </a:r>
            <a:r>
              <a:rPr lang="en-US" i="1" dirty="0" smtClean="0">
                <a:solidFill>
                  <a:srgbClr val="7CBF33"/>
                </a:solidFill>
              </a:rPr>
              <a:t>C</a:t>
            </a:r>
            <a:endParaRPr lang="en-US" i="1" dirty="0">
              <a:solidFill>
                <a:srgbClr val="7CBF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6" name="Chart 5"/>
          <p:cNvGraphicFramePr>
            <a:graphicFrameLocks noChangeAspect="1"/>
          </p:cNvGraphicFramePr>
          <p:nvPr/>
        </p:nvGraphicFramePr>
        <p:xfrm>
          <a:off x="533399" y="1523993"/>
          <a:ext cx="7315200" cy="439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Low-Temperature Cracking Resistance</a:t>
            </a:r>
            <a:endParaRPr lang="en-US" sz="3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81000" y="1676399"/>
          <a:ext cx="8390595" cy="335280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882964"/>
                <a:gridCol w="2727120"/>
                <a:gridCol w="2780511"/>
              </a:tblGrid>
              <a:tr h="55264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/>
                        <a:t>Mix</a:t>
                      </a:r>
                      <a:endParaRPr lang="en-US" sz="26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0 F-T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2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/>
                        <a:t>Fracture stress (psi)</a:t>
                      </a:r>
                      <a:endParaRPr lang="en-US" sz="26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Fracture temperature (</a:t>
                      </a:r>
                      <a:r>
                        <a:rPr lang="en-US" sz="2600">
                          <a:sym typeface="Symbol"/>
                        </a:rPr>
                        <a:t></a:t>
                      </a:r>
                      <a:r>
                        <a:rPr lang="en-US" sz="2600"/>
                        <a:t>C)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6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WMA-no reheat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235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-23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6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WMA-reheat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177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-23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6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/>
                        <a:t>HMA-lab produced</a:t>
                      </a:r>
                      <a:endParaRPr lang="en-US" sz="260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/>
                        <a:t>180</a:t>
                      </a:r>
                      <a:endParaRPr lang="en-US" sz="26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/>
                        <a:t>-19</a:t>
                      </a:r>
                      <a:endParaRPr lang="en-US" sz="26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Warm-Mix Asphalt</a:t>
            </a:r>
            <a:br>
              <a:rPr lang="en-US" dirty="0" smtClean="0"/>
            </a:br>
            <a:r>
              <a:rPr lang="en-US" dirty="0" smtClean="0"/>
              <a:t>Temperature Range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7" name="Content Placeholder 16"/>
          <p:cNvPicPr>
            <a:picLocks noGrp="1"/>
          </p:cNvPicPr>
          <p:nvPr>
            <p:ph sz="quarter" idx="1"/>
          </p:nvPr>
        </p:nvPicPr>
        <p:blipFill>
          <a:blip r:embed="rId3" cstate="print"/>
          <a:srcRect b="15891"/>
          <a:stretch>
            <a:fillRect/>
          </a:stretch>
        </p:blipFill>
        <p:spPr bwMode="auto">
          <a:xfrm>
            <a:off x="457200" y="1254716"/>
            <a:ext cx="8229600" cy="407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4800" y="5334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Ambient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676400" y="56020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Below water vaporization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81400" y="5791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220°F-280°F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5715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290°F – 345°F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endCxn id="18" idx="0"/>
          </p:cNvCxnSpPr>
          <p:nvPr/>
        </p:nvCxnSpPr>
        <p:spPr>
          <a:xfrm rot="5400000">
            <a:off x="590550" y="5010150"/>
            <a:ext cx="609600" cy="381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2209800" y="4876800"/>
            <a:ext cx="990600" cy="5334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0" idx="0"/>
          </p:cNvCxnSpPr>
          <p:nvPr/>
        </p:nvCxnSpPr>
        <p:spPr>
          <a:xfrm rot="16200000" flipH="1">
            <a:off x="3638550" y="5124450"/>
            <a:ext cx="1143000" cy="1905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029200" y="4648200"/>
            <a:ext cx="1143000" cy="10668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3400" y="1371600"/>
            <a:ext cx="31646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7CBF33"/>
                </a:solidFill>
              </a:rPr>
              <a:t>After FHWA </a:t>
            </a:r>
            <a:r>
              <a:rPr lang="en-US" sz="1600" i="1" dirty="0" smtClean="0">
                <a:solidFill>
                  <a:srgbClr val="7CBF33"/>
                </a:solidFill>
              </a:rPr>
              <a:t>Report FHWA-PL-08-007</a:t>
            </a:r>
            <a:endParaRPr lang="en-US" sz="1600" dirty="0">
              <a:solidFill>
                <a:srgbClr val="7CB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err="1" smtClean="0">
                <a:solidFill>
                  <a:srgbClr val="00B050"/>
                </a:solidFill>
              </a:rPr>
              <a:t>Chism</a:t>
            </a:r>
            <a:r>
              <a:rPr lang="en-US" sz="2400" i="1" dirty="0" smtClean="0">
                <a:solidFill>
                  <a:srgbClr val="00B050"/>
                </a:solidFill>
              </a:rPr>
              <a:t> Street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Conclusions &amp;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Air voids requirement was still met after 4 hrs of curing in a sealed container at lay-down/compaction temperature.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Data from SGC show the loss of the foaming effect within 8 hours of curing.</a:t>
            </a:r>
          </a:p>
          <a:p>
            <a:pPr lvl="0"/>
            <a:endParaRPr lang="en-US" dirty="0" smtClean="0"/>
          </a:p>
          <a:p>
            <a:r>
              <a:rPr lang="en-US" sz="2800" dirty="0" smtClean="0"/>
              <a:t>Production testing for volumetric properties should be conducted within 4 hours of manufacturing the  foamed WMA at the plant.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err="1" smtClean="0">
                <a:solidFill>
                  <a:srgbClr val="00B050"/>
                </a:solidFill>
              </a:rPr>
              <a:t>Chism</a:t>
            </a:r>
            <a:r>
              <a:rPr lang="en-US" sz="2400" i="1" dirty="0" smtClean="0">
                <a:solidFill>
                  <a:srgbClr val="00B050"/>
                </a:solidFill>
              </a:rPr>
              <a:t> Street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Conclusions &amp; Findings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67970" y="1828800"/>
          <a:ext cx="8647430" cy="2662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230"/>
                <a:gridCol w="2057400"/>
                <a:gridCol w="2057400"/>
                <a:gridCol w="2057400"/>
              </a:tblGrid>
              <a:tr h="491229">
                <a:tc rowSpan="2">
                  <a:txBody>
                    <a:bodyPr/>
                    <a:lstStyle/>
                    <a:p>
                      <a:r>
                        <a:rPr lang="en-US" sz="2400" dirty="0" smtClean="0"/>
                        <a:t>Mixes</a:t>
                      </a:r>
                      <a:endParaRPr lang="en-US" sz="2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HMA-Lab Produced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478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Moisture Damage Resistance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Rutting Resistance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Thermal Cracking Resistance</a:t>
                      </a:r>
                      <a:endParaRPr lang="en-US" sz="2400" dirty="0"/>
                    </a:p>
                  </a:txBody>
                  <a:tcPr/>
                </a:tc>
              </a:tr>
              <a:tr h="49122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WMA-No Reheat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Similar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Lower*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Higher</a:t>
                      </a:r>
                      <a:endParaRPr lang="en-US" sz="2400" dirty="0"/>
                    </a:p>
                  </a:txBody>
                  <a:tcPr/>
                </a:tc>
              </a:tr>
              <a:tr h="49122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WMA-Reheat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Similar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Lower*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Higher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" y="4724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* But the FN was still considered </a:t>
            </a:r>
            <a:r>
              <a:rPr lang="en-US" sz="2400" b="1" dirty="0" smtClean="0">
                <a:solidFill>
                  <a:srgbClr val="C00000"/>
                </a:solidFill>
              </a:rPr>
              <a:t>acceptable</a:t>
            </a:r>
            <a:r>
              <a:rPr lang="en-US" sz="2400" dirty="0" smtClean="0">
                <a:solidFill>
                  <a:srgbClr val="C00000"/>
                </a:solidFill>
              </a:rPr>
              <a:t> for the anticipated traffic level on </a:t>
            </a:r>
            <a:r>
              <a:rPr lang="en-US" sz="2400" dirty="0" err="1" smtClean="0">
                <a:solidFill>
                  <a:srgbClr val="C00000"/>
                </a:solidFill>
              </a:rPr>
              <a:t>Chism</a:t>
            </a:r>
            <a:r>
              <a:rPr lang="en-US" sz="2400" dirty="0" smtClean="0">
                <a:solidFill>
                  <a:srgbClr val="C00000"/>
                </a:solidFill>
              </a:rPr>
              <a:t> Street (&lt; 0.3 million ESALs)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041965"/>
            <a:ext cx="292608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err="1" smtClean="0">
                <a:solidFill>
                  <a:srgbClr val="00B050"/>
                </a:solidFill>
              </a:rPr>
              <a:t>Chism</a:t>
            </a:r>
            <a:r>
              <a:rPr lang="en-US" sz="2400" i="1" dirty="0" smtClean="0">
                <a:solidFill>
                  <a:srgbClr val="00B050"/>
                </a:solidFill>
              </a:rPr>
              <a:t> Street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Field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defTabSz="714863">
              <a:buNone/>
            </a:pPr>
            <a:r>
              <a:rPr lang="en-US" i="1" dirty="0" smtClean="0">
                <a:solidFill>
                  <a:srgbClr val="C00000"/>
                </a:solidFill>
              </a:rPr>
              <a:t>No Distresses </a:t>
            </a:r>
            <a:r>
              <a:rPr lang="en-US" dirty="0" smtClean="0"/>
              <a:t>observed in the WMA pavement after 21 months of service </a:t>
            </a:r>
          </a:p>
          <a:p>
            <a:pPr algn="just" defTabSz="714863">
              <a:buNone/>
            </a:pPr>
            <a:endParaRPr lang="en-US" dirty="0" smtClean="0"/>
          </a:p>
          <a:p>
            <a:pPr algn="just" defTabSz="714863">
              <a:buNone/>
            </a:pPr>
            <a:r>
              <a:rPr lang="en-US" dirty="0" smtClean="0">
                <a:sym typeface="Wingdings" pitchFamily="2" charset="2"/>
              </a:rPr>
              <a:t>	 </a:t>
            </a:r>
            <a:r>
              <a:rPr lang="en-US" dirty="0" smtClean="0"/>
              <a:t>The relatively low FN obtained in lab was sufficient on this project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88275" y="4038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06/11/09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" name="Picture 7" descr="C:\Users\Andrew\Desktop\MSc-Thesis BackUp\TRB\Revised Stuff\pictures 6-14-09 After a day of Rain\SNV3313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1715" y="4038600"/>
            <a:ext cx="2928085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24400" y="4038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06/14/09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14850"/>
            <a:ext cx="2927667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96200" y="4038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07/27/10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BRAVO AVENUE (August 2011)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Granite Constr. plant (Lockwood, NV): </a:t>
            </a:r>
            <a:r>
              <a:rPr lang="en-US" i="1" dirty="0" err="1" smtClean="0">
                <a:solidFill>
                  <a:srgbClr val="7CBF33"/>
                </a:solidFill>
              </a:rPr>
              <a:t>Ultrafoam</a:t>
            </a:r>
            <a:r>
              <a:rPr lang="en-US" i="1" dirty="0" smtClean="0">
                <a:solidFill>
                  <a:srgbClr val="7CBF33"/>
                </a:solidFill>
              </a:rPr>
              <a:t>® GX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Water addition rate: 1.25% by weight of binder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Type 2, 50 blows, 4% AV, Marshall Mix design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7CBF33"/>
                </a:solidFill>
              </a:rPr>
              <a:t>PG64-28NV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15% RAP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1.5% lime on the fly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459" t="8436" b="6749"/>
          <a:stretch>
            <a:fillRect/>
          </a:stretch>
        </p:blipFill>
        <p:spPr bwMode="auto">
          <a:xfrm>
            <a:off x="4054794" y="2877039"/>
            <a:ext cx="4632006" cy="344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7" name="Diagram 6"/>
          <p:cNvGraphicFramePr/>
          <p:nvPr/>
        </p:nvGraphicFramePr>
        <p:xfrm>
          <a:off x="228600" y="1219200"/>
          <a:ext cx="8763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Evaluated </a:t>
            </a:r>
            <a:r>
              <a:rPr lang="en-US" dirty="0" smtClean="0"/>
              <a:t>Field Mixes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HMA-no reheat: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Compacted right away (at delivery) or after curing in a sealed container at </a:t>
            </a:r>
            <a:r>
              <a:rPr lang="en-US" sz="2200" dirty="0" smtClean="0">
                <a:solidFill>
                  <a:srgbClr val="C00000"/>
                </a:solidFill>
              </a:rPr>
              <a:t>305°F.</a:t>
            </a:r>
          </a:p>
          <a:p>
            <a:pPr lvl="0"/>
            <a:r>
              <a:rPr lang="en-US" dirty="0" smtClean="0"/>
              <a:t>WMA-no reheat: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Compacted right away (at delivery) or after curing in a sealed container at </a:t>
            </a:r>
            <a:r>
              <a:rPr lang="en-US" sz="2200" dirty="0" smtClean="0">
                <a:solidFill>
                  <a:srgbClr val="C00000"/>
                </a:solidFill>
              </a:rPr>
              <a:t>255</a:t>
            </a:r>
            <a:r>
              <a:rPr lang="en-US" sz="2200" dirty="0" smtClean="0">
                <a:solidFill>
                  <a:srgbClr val="C00000"/>
                </a:solidFill>
                <a:sym typeface="Symbol"/>
              </a:rPr>
              <a:t></a:t>
            </a:r>
            <a:r>
              <a:rPr lang="en-US" sz="2200" dirty="0" smtClean="0">
                <a:solidFill>
                  <a:srgbClr val="C00000"/>
                </a:solidFill>
              </a:rPr>
              <a:t>F</a:t>
            </a:r>
          </a:p>
          <a:p>
            <a:pPr lvl="0">
              <a:spcBef>
                <a:spcPts val="1800"/>
              </a:spcBef>
            </a:pPr>
            <a:r>
              <a:rPr lang="en-US" dirty="0" smtClean="0"/>
              <a:t>HMA-reheat: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Reheated loose mix for </a:t>
            </a:r>
            <a:r>
              <a:rPr lang="en-US" sz="2200" dirty="0" smtClean="0"/>
              <a:t>2-4 </a:t>
            </a:r>
            <a:r>
              <a:rPr lang="en-US" sz="2200" dirty="0" smtClean="0"/>
              <a:t>hrs at 275°F &amp; then conditioned at </a:t>
            </a:r>
            <a:r>
              <a:rPr lang="en-US" sz="2200" dirty="0" smtClean="0">
                <a:solidFill>
                  <a:srgbClr val="C00000"/>
                </a:solidFill>
              </a:rPr>
              <a:t>305°F</a:t>
            </a:r>
            <a:r>
              <a:rPr lang="en-US" sz="2200" dirty="0" smtClean="0"/>
              <a:t> before compaction </a:t>
            </a:r>
          </a:p>
          <a:p>
            <a:pPr lvl="0">
              <a:spcBef>
                <a:spcPts val="1800"/>
              </a:spcBef>
            </a:pPr>
            <a:r>
              <a:rPr lang="en-US" dirty="0" smtClean="0"/>
              <a:t>WMA-reheat</a:t>
            </a:r>
            <a:r>
              <a:rPr lang="en-US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Reheated loose mix for </a:t>
            </a:r>
            <a:r>
              <a:rPr lang="en-US" sz="2200" dirty="0" smtClean="0"/>
              <a:t>2-4 </a:t>
            </a:r>
            <a:r>
              <a:rPr lang="en-US" sz="2200" dirty="0" smtClean="0"/>
              <a:t>hrs at 275°F &amp; then conditioned at </a:t>
            </a:r>
            <a:r>
              <a:rPr lang="en-US" sz="2200" dirty="0" smtClean="0">
                <a:solidFill>
                  <a:srgbClr val="C00000"/>
                </a:solidFill>
              </a:rPr>
              <a:t>255°F</a:t>
            </a:r>
            <a:r>
              <a:rPr lang="en-US" sz="2200" dirty="0" smtClean="0"/>
              <a:t> before </a:t>
            </a:r>
            <a:r>
              <a:rPr lang="en-US" sz="2200" dirty="0" smtClean="0"/>
              <a:t>compaction</a:t>
            </a:r>
            <a:endParaRPr lang="en-US" sz="2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Number of </a:t>
            </a:r>
            <a:r>
              <a:rPr lang="en-US" dirty="0" smtClean="0"/>
              <a:t>SP Gyrations </a:t>
            </a: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Different </a:t>
            </a:r>
            <a:r>
              <a:rPr lang="en-US" dirty="0" smtClean="0"/>
              <a:t>Curing </a:t>
            </a:r>
            <a:r>
              <a:rPr lang="en-US" dirty="0" smtClean="0"/>
              <a:t>Periods – Field Mixes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</a:t>
            </a:r>
            <a:r>
              <a:rPr lang="en-US" dirty="0" smtClean="0"/>
              <a:t>Modulus – Field Mixes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47800" y="4509958"/>
          <a:ext cx="5867399" cy="23480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558024"/>
                <a:gridCol w="1103125"/>
                <a:gridCol w="1103125"/>
                <a:gridCol w="1103125"/>
              </a:tblGrid>
              <a:tr h="24877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/>
                        <a:t>Mix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/>
                        <a:t>|E</a:t>
                      </a:r>
                      <a:r>
                        <a:rPr lang="en-US" sz="1500" b="1" baseline="30000"/>
                        <a:t>*</a:t>
                      </a:r>
                      <a:r>
                        <a:rPr lang="en-US" sz="1500" b="1"/>
                        <a:t>|, (ksi) at 70⁰F</a:t>
                      </a:r>
                      <a:endParaRPr lang="en-US" sz="1500" b="1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92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/>
                        <a:t>0 F-T</a:t>
                      </a:r>
                      <a:endParaRPr lang="en-US" sz="15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/>
                        <a:t>1 F-T</a:t>
                      </a:r>
                      <a:endParaRPr lang="en-US" sz="15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/>
                        <a:t>6 F-T</a:t>
                      </a:r>
                      <a:endParaRPr lang="en-US" sz="1500" b="1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5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7CBF33"/>
                          </a:solidFill>
                        </a:rPr>
                        <a:t>HMA-no reheat</a:t>
                      </a:r>
                      <a:endParaRPr lang="en-US" sz="1500" b="1" dirty="0">
                        <a:solidFill>
                          <a:schemeClr val="accent2"/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428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--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388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(91%)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352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(82%)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5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7030A0"/>
                          </a:solidFill>
                        </a:rPr>
                        <a:t>HMA-reheat</a:t>
                      </a:r>
                      <a:endParaRPr lang="en-US" sz="1500" b="1" dirty="0">
                        <a:solidFill>
                          <a:srgbClr val="7030A0"/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559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--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458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(82%)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460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(82%)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5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accent2"/>
                          </a:solidFill>
                        </a:rPr>
                        <a:t>WMA-no</a:t>
                      </a:r>
                      <a:r>
                        <a:rPr lang="en-US" sz="1500" b="1" baseline="0" dirty="0" smtClean="0">
                          <a:solidFill>
                            <a:schemeClr val="accent2"/>
                          </a:solidFill>
                        </a:rPr>
                        <a:t> reheat</a:t>
                      </a:r>
                      <a:endParaRPr lang="en-US" sz="1500" b="1" dirty="0">
                        <a:solidFill>
                          <a:schemeClr val="accent2"/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392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--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377</a:t>
                      </a:r>
                      <a:endParaRPr lang="en-US" sz="1500" dirty="0">
                        <a:latin typeface="Calibri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(96%)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339</a:t>
                      </a:r>
                      <a:endParaRPr lang="en-US" sz="1500" dirty="0">
                        <a:latin typeface="Calibri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(86%)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5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WMA-</a:t>
                      </a:r>
                      <a:r>
                        <a:rPr lang="en-US" sz="1500" b="1" baseline="0" dirty="0" smtClean="0">
                          <a:solidFill>
                            <a:srgbClr val="C00000"/>
                          </a:solidFill>
                        </a:rPr>
                        <a:t>reheat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443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  <a:ea typeface="Calibri"/>
                        </a:rPr>
                        <a:t>--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393</a:t>
                      </a:r>
                      <a:endParaRPr lang="en-US" sz="1500" dirty="0">
                        <a:latin typeface="Calibri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(89%)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412</a:t>
                      </a:r>
                      <a:endParaRPr lang="en-US" sz="1500" dirty="0">
                        <a:latin typeface="Calibri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Calibri" pitchFamily="34" charset="0"/>
                        </a:rPr>
                        <a:t>(93%)</a:t>
                      </a:r>
                      <a:endParaRPr lang="en-US" sz="1500" dirty="0"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762000" y="1219200"/>
          <a:ext cx="7772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Rutting </a:t>
            </a:r>
            <a:r>
              <a:rPr lang="en-US" dirty="0" smtClean="0"/>
              <a:t>Resistance – Field Mixes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>
                <a:solidFill>
                  <a:srgbClr val="7CBF33"/>
                </a:solidFill>
              </a:rPr>
              <a:t>Flow Number at 58</a:t>
            </a:r>
            <a:r>
              <a:rPr lang="en-US" i="1" dirty="0" smtClean="0">
                <a:solidFill>
                  <a:srgbClr val="7CBF33"/>
                </a:solidFill>
                <a:sym typeface="Symbol"/>
              </a:rPr>
              <a:t></a:t>
            </a:r>
            <a:r>
              <a:rPr lang="en-US" i="1" dirty="0" smtClean="0">
                <a:solidFill>
                  <a:srgbClr val="7CBF33"/>
                </a:solidFill>
              </a:rPr>
              <a:t>C</a:t>
            </a:r>
            <a:endParaRPr lang="en-US" i="1" dirty="0">
              <a:solidFill>
                <a:srgbClr val="7CBF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8" name="Chart 7"/>
          <p:cNvGraphicFramePr/>
          <p:nvPr/>
        </p:nvGraphicFramePr>
        <p:xfrm>
          <a:off x="609600" y="1371600"/>
          <a:ext cx="7680960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in Progress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Complete Experimental Program </a:t>
            </a:r>
            <a:r>
              <a:rPr lang="en-US" sz="3200" dirty="0" smtClean="0"/>
              <a:t>Testing (including lab mixes)</a:t>
            </a:r>
            <a:endParaRPr lang="en-US" sz="3200" dirty="0" smtClean="0"/>
          </a:p>
          <a:p>
            <a:r>
              <a:rPr lang="en-US" sz="3200" dirty="0" smtClean="0"/>
              <a:t>Complete Data Analysis</a:t>
            </a:r>
          </a:p>
          <a:p>
            <a:r>
              <a:rPr lang="en-US" sz="3200" dirty="0" smtClean="0"/>
              <a:t>Summarize findings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WMA Technologies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</p:nvPr>
        </p:nvGraphicFramePr>
        <p:xfrm>
          <a:off x="457200" y="2057400"/>
          <a:ext cx="822960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391400" y="1292035"/>
            <a:ext cx="135239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rcRect l="16994" t="14296" r="5664" b="20422"/>
          <a:stretch>
            <a:fillRect/>
          </a:stretch>
        </p:blipFill>
        <p:spPr bwMode="auto">
          <a:xfrm>
            <a:off x="304800" y="1295400"/>
            <a:ext cx="1417321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1295400"/>
            <a:ext cx="124532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1200" y="1295400"/>
            <a:ext cx="142494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On-going/Future Nevada Studies </a:t>
            </a:r>
            <a:br>
              <a:rPr lang="en-US" dirty="0" smtClean="0"/>
            </a:br>
            <a:r>
              <a:rPr lang="en-US" dirty="0" smtClean="0"/>
              <a:t>at UNR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smtClean="0">
                <a:solidFill>
                  <a:srgbClr val="7CBF33"/>
                </a:solidFill>
              </a:rPr>
              <a:t>NDOT </a:t>
            </a:r>
            <a:r>
              <a:rPr lang="en-US" sz="2400" dirty="0" smtClean="0"/>
              <a:t>sponsored </a:t>
            </a:r>
            <a:r>
              <a:rPr lang="en-US" dirty="0" smtClean="0"/>
              <a:t>research: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</a:pPr>
            <a:r>
              <a:rPr lang="en-US" sz="2400" dirty="0" smtClean="0"/>
              <a:t>Lab Evaluation of Mixes Containing RAP &amp; Warm-Mix Additives</a:t>
            </a:r>
          </a:p>
          <a:p>
            <a:pPr lvl="2"/>
            <a:r>
              <a:rPr lang="en-US" b="1" dirty="0" smtClean="0"/>
              <a:t>Northern and Southern NV aggregate sources</a:t>
            </a:r>
          </a:p>
          <a:p>
            <a:pPr lvl="2"/>
            <a:r>
              <a:rPr lang="en-US" b="1" dirty="0" smtClean="0"/>
              <a:t>Multiple WMA technologies </a:t>
            </a:r>
          </a:p>
          <a:p>
            <a:pPr lvl="2"/>
            <a:r>
              <a:rPr lang="en-US" b="1" dirty="0" smtClean="0"/>
              <a:t>0 and 15% RAP</a:t>
            </a:r>
          </a:p>
          <a:p>
            <a:pPr lvl="2"/>
            <a:endParaRPr lang="en-US" b="1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</a:pPr>
            <a:r>
              <a:rPr lang="en-US" sz="2600" i="1" dirty="0" smtClean="0">
                <a:solidFill>
                  <a:srgbClr val="7CBF33"/>
                </a:solidFill>
              </a:rPr>
              <a:t>RTC </a:t>
            </a:r>
            <a:r>
              <a:rPr lang="en-US" sz="2800" dirty="0" smtClean="0"/>
              <a:t>sponsored</a:t>
            </a:r>
            <a:r>
              <a:rPr lang="en-US" sz="2800" i="1" dirty="0" smtClean="0">
                <a:solidFill>
                  <a:srgbClr val="7CBF33"/>
                </a:solidFill>
              </a:rPr>
              <a:t> </a:t>
            </a:r>
            <a:r>
              <a:rPr lang="en-US" sz="2800" dirty="0" smtClean="0"/>
              <a:t>research</a:t>
            </a:r>
            <a:r>
              <a:rPr lang="en-US" sz="2600" dirty="0" smtClean="0"/>
              <a:t>: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</a:pPr>
            <a:r>
              <a:rPr lang="en-US" sz="2400" dirty="0" smtClean="0"/>
              <a:t>Monitor field performance of HMA mixes with RAP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</a:pPr>
            <a:r>
              <a:rPr lang="en-US" sz="2400" dirty="0" smtClean="0"/>
              <a:t>Monitor field performance of WMA mixes</a:t>
            </a:r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</a:pPr>
            <a:endParaRPr lang="en-US" sz="2600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</a:pPr>
            <a:r>
              <a:rPr lang="en-US" sz="2600" i="1" dirty="0" smtClean="0">
                <a:solidFill>
                  <a:srgbClr val="7CBF33"/>
                </a:solidFill>
              </a:rPr>
              <a:t>Paramount Petroleum Co. </a:t>
            </a:r>
            <a:r>
              <a:rPr lang="en-US" sz="2800" dirty="0" smtClean="0"/>
              <a:t>sponsored research</a:t>
            </a:r>
            <a:r>
              <a:rPr lang="en-US" sz="2600" dirty="0" smtClean="0"/>
              <a:t>:</a:t>
            </a:r>
          </a:p>
          <a:p>
            <a:pPr marL="548640" lvl="3" indent="-27432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2400" dirty="0" smtClean="0"/>
              <a:t>Evaluate the use of WMA additives/technologies with modified asphalt mixtures (i.e. NV, PM, NVTR, TR binders) in NV &amp; CA.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CBF33"/>
                </a:solidFill>
              </a:rPr>
              <a:t>Acknowledgment</a:t>
            </a:r>
            <a:endParaRPr lang="en-US" b="1" dirty="0">
              <a:solidFill>
                <a:srgbClr val="7CBF3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7CBF33"/>
                </a:solidFill>
              </a:rPr>
              <a:t>RTC </a:t>
            </a:r>
            <a:r>
              <a:rPr lang="en-US" sz="3000" dirty="0" smtClean="0"/>
              <a:t>and</a:t>
            </a:r>
            <a:r>
              <a:rPr lang="en-US" sz="3000" dirty="0" smtClean="0">
                <a:solidFill>
                  <a:srgbClr val="7CBF33"/>
                </a:solidFill>
              </a:rPr>
              <a:t> COR </a:t>
            </a:r>
            <a:r>
              <a:rPr lang="en-US" sz="3000" dirty="0" smtClean="0"/>
              <a:t>Support gratefully acknowledged.</a:t>
            </a:r>
          </a:p>
          <a:p>
            <a:endParaRPr lang="en-US" sz="3000" dirty="0" smtClean="0">
              <a:solidFill>
                <a:srgbClr val="7CBF33"/>
              </a:solidFill>
            </a:endParaRPr>
          </a:p>
          <a:p>
            <a:r>
              <a:rPr lang="en-US" sz="3000" dirty="0" smtClean="0"/>
              <a:t>Thanks to </a:t>
            </a:r>
            <a:r>
              <a:rPr lang="en-US" sz="3000" dirty="0" smtClean="0">
                <a:solidFill>
                  <a:srgbClr val="7CBF33"/>
                </a:solidFill>
              </a:rPr>
              <a:t>Granite Construction Inc. </a:t>
            </a:r>
            <a:r>
              <a:rPr lang="en-US" sz="3000" dirty="0" smtClean="0"/>
              <a:t>for their partnership in successfully conducting this study</a:t>
            </a:r>
            <a:r>
              <a:rPr lang="en-US" sz="3000" dirty="0" smtClean="0"/>
              <a:t>.</a:t>
            </a:r>
          </a:p>
          <a:p>
            <a:endParaRPr lang="en-US" sz="3000" dirty="0" smtClean="0"/>
          </a:p>
          <a:p>
            <a:r>
              <a:rPr lang="en-US" sz="3000" dirty="0" smtClean="0"/>
              <a:t>Thanks to UNR Graduate Students for their help in sampling and testing.</a:t>
            </a:r>
            <a:endParaRPr lang="en-US" sz="3000" dirty="0" smtClean="0"/>
          </a:p>
        </p:txBody>
      </p:sp>
      <p:pic>
        <p:nvPicPr>
          <p:cNvPr id="73732" name="Picture 4" descr="C:\Documents and Settings\Elie Hajj\Local Settings\Temporary Internet Files\Content.IE5\MS3VWWXD\MC90007873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" y="5090754"/>
            <a:ext cx="1097280" cy="1157646"/>
          </a:xfrm>
          <a:prstGeom prst="rect">
            <a:avLst/>
          </a:prstGeom>
          <a:noFill/>
        </p:spPr>
      </p:pic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THANK YOU FOR YOU ATTENDANCE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Visit our websites at: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7CBF33"/>
                </a:solidFill>
                <a:hlinkClick r:id="rId2"/>
              </a:rPr>
              <a:t>www.wrsc.unr.edu</a:t>
            </a:r>
            <a:endParaRPr lang="en-US" b="1" dirty="0" smtClean="0">
              <a:solidFill>
                <a:srgbClr val="7CBF33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7CBF33"/>
                </a:solidFill>
                <a:hlinkClick r:id="rId3"/>
              </a:rPr>
              <a:t>www.arc.unr.edu</a:t>
            </a:r>
            <a:endParaRPr lang="en-US" b="1" dirty="0" smtClean="0">
              <a:solidFill>
                <a:srgbClr val="7CBF33"/>
              </a:solidFill>
            </a:endParaRPr>
          </a:p>
          <a:p>
            <a:pPr algn="ctr">
              <a:buNone/>
            </a:pPr>
            <a:endParaRPr lang="en-US" dirty="0" smtClean="0"/>
          </a:p>
        </p:txBody>
      </p:sp>
      <p:pic>
        <p:nvPicPr>
          <p:cNvPr id="3075" name="Picture 3" descr="C:\Documents and Settings\Elie Hajj\Local Settings\Temporary Internet Files\Content.IE5\M2CQUWCK\MCj0441930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752600"/>
            <a:ext cx="2651760" cy="2558119"/>
          </a:xfrm>
          <a:prstGeom prst="rect">
            <a:avLst/>
          </a:prstGeom>
          <a:noFill/>
        </p:spPr>
      </p:pic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</a:t>
            </a:r>
            <a:r>
              <a:rPr lang="en-US" dirty="0" smtClean="0"/>
              <a:t>Projects: </a:t>
            </a:r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err="1" smtClean="0"/>
              <a:t>Chism</a:t>
            </a:r>
            <a:r>
              <a:rPr lang="en-US" sz="3000" dirty="0" smtClean="0"/>
              <a:t> Str. (2009)                 Bravo Av. (2011)</a:t>
            </a:r>
            <a:endParaRPr lang="en-US" sz="3000" dirty="0"/>
          </a:p>
        </p:txBody>
      </p:sp>
      <p:pic>
        <p:nvPicPr>
          <p:cNvPr id="7" name="Picture 2" descr="C:\Users\Public\Pictures\Sample Pictures\Granite_Construction_Compa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3326" y="5198806"/>
            <a:ext cx="1863874" cy="9144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40675"/>
            <a:ext cx="3566160" cy="2718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 rot="20798160">
            <a:off x="862473" y="2919925"/>
            <a:ext cx="316683" cy="90648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657"/>
          <a:stretch>
            <a:fillRect/>
          </a:stretch>
        </p:blipFill>
        <p:spPr bwMode="auto">
          <a:xfrm>
            <a:off x="4130040" y="4943784"/>
            <a:ext cx="822960" cy="122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upload.wikimedia.org/wikipedia/en/6/6e/RTC_Washoe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1991" y="5145975"/>
            <a:ext cx="967409" cy="914400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828800"/>
            <a:ext cx="3657600" cy="280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CHISM STREET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114800" y="1219200"/>
            <a:ext cx="4572000" cy="493776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dirty="0" smtClean="0">
                <a:solidFill>
                  <a:srgbClr val="00B050"/>
                </a:solidFill>
              </a:rPr>
              <a:t>	</a:t>
            </a:r>
            <a:r>
              <a:rPr lang="en-US" sz="2400" dirty="0" smtClean="0">
                <a:solidFill>
                  <a:srgbClr val="00B050"/>
                </a:solidFill>
              </a:rPr>
              <a:t>Placed on June 11, 2009 on a test trip along </a:t>
            </a:r>
            <a:r>
              <a:rPr lang="en-US" sz="2400" dirty="0" err="1" smtClean="0">
                <a:solidFill>
                  <a:srgbClr val="00B050"/>
                </a:solidFill>
              </a:rPr>
              <a:t>Chism</a:t>
            </a:r>
            <a:r>
              <a:rPr lang="en-US" sz="2400" dirty="0" smtClean="0">
                <a:solidFill>
                  <a:srgbClr val="00B050"/>
                </a:solidFill>
              </a:rPr>
              <a:t> Str. – Reno, NV 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4384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228" y="1219200"/>
            <a:ext cx="3474720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81" y="3925190"/>
            <a:ext cx="4027987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CHISM STREET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Granite Constr. plant (Lockwood, NV): </a:t>
            </a:r>
            <a:r>
              <a:rPr lang="en-US" i="1" dirty="0" err="1" smtClean="0">
                <a:solidFill>
                  <a:srgbClr val="7CBF33"/>
                </a:solidFill>
              </a:rPr>
              <a:t>Ultrafoam</a:t>
            </a:r>
            <a:r>
              <a:rPr lang="en-US" i="1" dirty="0" smtClean="0">
                <a:solidFill>
                  <a:srgbClr val="7CBF33"/>
                </a:solidFill>
              </a:rPr>
              <a:t>® GX</a:t>
            </a:r>
            <a:endParaRPr lang="en-US" dirty="0" smtClean="0"/>
          </a:p>
          <a:p>
            <a:pPr>
              <a:spcBef>
                <a:spcPts val="800"/>
              </a:spcBef>
            </a:pPr>
            <a:r>
              <a:rPr lang="en-US" dirty="0" smtClean="0"/>
              <a:t>Water addition rate: 1.25% by weight of binder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PG64-22 , Type 2, 50 blows, 4% AV, Marshall Mix design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15% RAP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1.5% lime on the fly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5729"/>
          <a:stretch>
            <a:fillRect/>
          </a:stretch>
        </p:blipFill>
        <p:spPr bwMode="auto">
          <a:xfrm>
            <a:off x="7082073" y="3886200"/>
            <a:ext cx="1680927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86200"/>
            <a:ext cx="316992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5474" y="3886200"/>
            <a:ext cx="3169783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43200" y="4038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HMA</a:t>
            </a:r>
            <a:endParaRPr lang="en-US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4038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WMA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CHISM STREET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WMA temperature:</a:t>
            </a:r>
          </a:p>
          <a:p>
            <a:pPr lvl="1"/>
            <a:r>
              <a:rPr lang="en-US" sz="2600" dirty="0" smtClean="0"/>
              <a:t>recorded at both plant &amp; in the field during lay-down &amp; compaction using an infrared heat gun. </a:t>
            </a:r>
          </a:p>
          <a:p>
            <a:endParaRPr lang="en-US" sz="2800" dirty="0" smtClean="0"/>
          </a:p>
          <a:p>
            <a:r>
              <a:rPr lang="en-US" sz="2800" dirty="0" smtClean="0"/>
              <a:t>Temp. of WMA as it came out the plant: </a:t>
            </a:r>
            <a:r>
              <a:rPr lang="en-US" sz="2800" dirty="0" smtClean="0">
                <a:solidFill>
                  <a:srgbClr val="7CBF33"/>
                </a:solidFill>
              </a:rPr>
              <a:t>260-270°F</a:t>
            </a:r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Average lay-down temp. = </a:t>
            </a:r>
            <a:r>
              <a:rPr lang="en-US" sz="2800" dirty="0" smtClean="0">
                <a:solidFill>
                  <a:srgbClr val="7CBF33"/>
                </a:solidFill>
              </a:rPr>
              <a:t>250°F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used in all the lab experiment.  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Objective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Nevada Reno, www.wrsc.unr.edu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 smtClean="0"/>
              <a:t>Evaluate </a:t>
            </a:r>
            <a:r>
              <a:rPr lang="en-US" sz="2800" i="1" dirty="0" smtClean="0">
                <a:solidFill>
                  <a:srgbClr val="7CBF33"/>
                </a:solidFill>
              </a:rPr>
              <a:t>rheological properties </a:t>
            </a:r>
            <a:r>
              <a:rPr lang="en-US" sz="2800" dirty="0" smtClean="0"/>
              <a:t>of recovered asphalt binder from the WMA mix.</a:t>
            </a:r>
          </a:p>
          <a:p>
            <a:pPr lvl="0"/>
            <a:endParaRPr lang="en-US" sz="2800" dirty="0" smtClean="0"/>
          </a:p>
          <a:p>
            <a:pPr lvl="0"/>
            <a:r>
              <a:rPr lang="en-US" sz="2800" dirty="0" smtClean="0"/>
              <a:t>Evaluate impact of </a:t>
            </a:r>
            <a:r>
              <a:rPr lang="en-US" sz="2800" i="1" dirty="0" smtClean="0">
                <a:solidFill>
                  <a:srgbClr val="7CBF33"/>
                </a:solidFill>
              </a:rPr>
              <a:t>curing time </a:t>
            </a:r>
            <a:r>
              <a:rPr lang="en-US" sz="2800" dirty="0" smtClean="0"/>
              <a:t>on volumetric properties of WMA mix.</a:t>
            </a:r>
          </a:p>
          <a:p>
            <a:pPr lvl="0"/>
            <a:endParaRPr lang="en-US" sz="2800" dirty="0" smtClean="0"/>
          </a:p>
          <a:p>
            <a:pPr lvl="0"/>
            <a:r>
              <a:rPr lang="en-US" sz="2800" dirty="0" smtClean="0"/>
              <a:t>Evaluate </a:t>
            </a:r>
            <a:r>
              <a:rPr lang="en-US" sz="2800" i="1" dirty="0" smtClean="0">
                <a:solidFill>
                  <a:srgbClr val="7CBF33"/>
                </a:solidFill>
              </a:rPr>
              <a:t>mechanical properties </a:t>
            </a:r>
            <a:r>
              <a:rPr lang="en-US" sz="2800" dirty="0" smtClean="0"/>
              <a:t>of WMA mix.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44000" contrast="-43000"/>
          </a:blip>
          <a:srcRect t="24167"/>
          <a:stretch>
            <a:fillRect/>
          </a:stretch>
        </p:blipFill>
        <p:spPr bwMode="auto">
          <a:xfrm>
            <a:off x="0" y="1159569"/>
            <a:ext cx="9143952" cy="520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set of WMA mixes were sampled during production at the Granite asphalt plant.</a:t>
            </a:r>
          </a:p>
          <a:p>
            <a:pPr lvl="1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set was brought to UNR laboratory </a:t>
            </a:r>
          </a:p>
          <a:p>
            <a:pPr lvl="1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set of samples was transferred to the on-site laboratory for Granite construction. </a:t>
            </a:r>
          </a:p>
          <a:p>
            <a:pPr lvl="1"/>
            <a:endParaRPr lang="en-US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feed, RAP &amp; asphalt binder were sampled during production &amp; shipped to UNR.</a:t>
            </a:r>
          </a:p>
          <a:p>
            <a:pPr lvl="1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lab HMA mix to serve as a control mix.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4576-9CBB-4BC3-A22B-13E946668B1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</p:spPr>
        <p:txBody>
          <a:bodyPr/>
          <a:lstStyle/>
          <a:p>
            <a:r>
              <a:rPr lang="en-US" dirty="0" smtClean="0"/>
              <a:t>3/22/2011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4436</TotalTime>
  <Words>1767</Words>
  <Application>Microsoft Office PowerPoint</Application>
  <PresentationFormat>On-screen Show (4:3)</PresentationFormat>
  <Paragraphs>467</Paragraphs>
  <Slides>32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Origin</vt:lpstr>
      <vt:lpstr>Warm-mix Asphalt Experience in Nevada: Case Studies</vt:lpstr>
      <vt:lpstr>Warm-Mix Asphalt Temperature Range</vt:lpstr>
      <vt:lpstr>WMA Technologies</vt:lpstr>
      <vt:lpstr>Field Projects: Case Studies</vt:lpstr>
      <vt:lpstr>CHISM STREET</vt:lpstr>
      <vt:lpstr>CHISM STREET</vt:lpstr>
      <vt:lpstr>CHISM STREET</vt:lpstr>
      <vt:lpstr>Overall Objective</vt:lpstr>
      <vt:lpstr>Materials</vt:lpstr>
      <vt:lpstr>Laboratory Evaluation</vt:lpstr>
      <vt:lpstr>Evaluated Mixes</vt:lpstr>
      <vt:lpstr>G*/sin of Recovered Binders</vt:lpstr>
      <vt:lpstr>Marshall Air-Voids at Different Curing Periods (compacted at 250F)</vt:lpstr>
      <vt:lpstr>Marshall Stability &amp; Flow at Different Curing Periods (compacted at 250F)</vt:lpstr>
      <vt:lpstr>Superpave Air-Voids at Different Curing Periods (compacted at 250F)</vt:lpstr>
      <vt:lpstr>Stiffness – Dynamic Modulus Samples Preparation &amp; Testing</vt:lpstr>
      <vt:lpstr>Dynamic Modulus</vt:lpstr>
      <vt:lpstr>Rutting Resistance Flow Number at 52C</vt:lpstr>
      <vt:lpstr>Low-Temperature Cracking Resistance</vt:lpstr>
      <vt:lpstr>Chism Street Conclusions &amp; Findings</vt:lpstr>
      <vt:lpstr>Chism Street Conclusions &amp; Findings</vt:lpstr>
      <vt:lpstr>Chism Street Field Performance</vt:lpstr>
      <vt:lpstr>BRAVO AVENUE (August 2011)</vt:lpstr>
      <vt:lpstr>Laboratory Evaluation</vt:lpstr>
      <vt:lpstr>Evaluated Field Mixes</vt:lpstr>
      <vt:lpstr>Number of SP Gyrations for  Different Curing Periods – Field Mixes</vt:lpstr>
      <vt:lpstr>Dynamic Modulus – Field Mixes</vt:lpstr>
      <vt:lpstr>Rutting Resistance – Field Mixes Flow Number at 58C</vt:lpstr>
      <vt:lpstr>Work in Progress</vt:lpstr>
      <vt:lpstr>On-going/Future Nevada Studies  at UNR</vt:lpstr>
      <vt:lpstr>Acknowledgment</vt:lpstr>
      <vt:lpstr>THANK YOU FOR YOU ATTENDANCE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DETERMINATION OF OPTIMUM TIME FOR APPLICATION OF SLURRY SEAL TO ASPHALT CONCRETE PAVEMENTS </dc:title>
  <dc:creator/>
  <cp:lastModifiedBy>Elie Y. Hajj</cp:lastModifiedBy>
  <cp:revision>506</cp:revision>
  <dcterms:created xsi:type="dcterms:W3CDTF">2006-08-16T00:00:00Z</dcterms:created>
  <dcterms:modified xsi:type="dcterms:W3CDTF">2011-03-22T21:17:06Z</dcterms:modified>
</cp:coreProperties>
</file>