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notesSlides/notesSlide13.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9.xml" ContentType="application/vnd.openxmlformats-officedocument.presentationml.notesSlide+xml"/>
  <Default Extension="vml" ContentType="application/vnd.openxmlformats-officedocument.vmlDrawing"/>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notesSlides/notesSlide3.xml" ContentType="application/vnd.openxmlformats-officedocument.presentationml.notesSlide+xml"/>
  <Default Extension="bin" ContentType="application/vnd.openxmlformats-officedocument.oleObject"/>
  <Override PartName="/ppt/slides/slide3.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wmf"/><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17"/>
  </p:notesMasterIdLst>
  <p:handoutMasterIdLst>
    <p:handoutMasterId r:id="rId18"/>
  </p:handoutMasterIdLst>
  <p:sldIdLst>
    <p:sldId id="288" r:id="rId2"/>
    <p:sldId id="256" r:id="rId3"/>
    <p:sldId id="277" r:id="rId4"/>
    <p:sldId id="278" r:id="rId5"/>
    <p:sldId id="279" r:id="rId6"/>
    <p:sldId id="280" r:id="rId7"/>
    <p:sldId id="282" r:id="rId8"/>
    <p:sldId id="281" r:id="rId9"/>
    <p:sldId id="283" r:id="rId10"/>
    <p:sldId id="289" r:id="rId11"/>
    <p:sldId id="287" r:id="rId12"/>
    <p:sldId id="284" r:id="rId13"/>
    <p:sldId id="286" r:id="rId14"/>
    <p:sldId id="285" r:id="rId15"/>
    <p:sldId id="275" r:id="rId16"/>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19" autoAdjust="0"/>
    <p:restoredTop sz="87348" autoAdjust="0"/>
  </p:normalViewPr>
  <p:slideViewPr>
    <p:cSldViewPr>
      <p:cViewPr varScale="1">
        <p:scale>
          <a:sx n="66" d="100"/>
          <a:sy n="66" d="100"/>
        </p:scale>
        <p:origin x="-114" y="-9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handoutMaster" Target="handoutMasters/handout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3.png"/></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1378"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vl1pPr>
          </a:lstStyle>
          <a:p>
            <a:endParaRPr lang="en-US"/>
          </a:p>
        </p:txBody>
      </p:sp>
      <p:sp>
        <p:nvSpPr>
          <p:cNvPr id="101379" name="Rectangle 3"/>
          <p:cNvSpPr>
            <a:spLocks noGrp="1" noChangeArrowheads="1"/>
          </p:cNvSpPr>
          <p:nvPr>
            <p:ph type="dt" sz="quarter"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vl1pPr>
          </a:lstStyle>
          <a:p>
            <a:fld id="{418A3128-5DAE-419A-971D-590754C6057D}" type="datetimeFigureOut">
              <a:rPr lang="en-US"/>
              <a:pPr/>
              <a:t>3/22/2011</a:t>
            </a:fld>
            <a:endParaRPr lang="en-US"/>
          </a:p>
        </p:txBody>
      </p:sp>
      <p:sp>
        <p:nvSpPr>
          <p:cNvPr id="101380" name="Rectangle 4"/>
          <p:cNvSpPr>
            <a:spLocks noGrp="1" noChangeArrowheads="1"/>
          </p:cNvSpPr>
          <p:nvPr>
            <p:ph type="ftr" sz="quarter" idx="2"/>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vl1pPr>
          </a:lstStyle>
          <a:p>
            <a:endParaRPr lang="en-US"/>
          </a:p>
        </p:txBody>
      </p:sp>
      <p:sp>
        <p:nvSpPr>
          <p:cNvPr id="101381" name="Rectangle 5"/>
          <p:cNvSpPr>
            <a:spLocks noGrp="1" noChangeArrowheads="1"/>
          </p:cNvSpPr>
          <p:nvPr>
            <p:ph type="sldNum" sz="quarter" idx="3"/>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fld id="{AAD4CF06-DA88-4227-95EC-CCB4156B5A98}" type="slidenum">
              <a:rPr lang="en-US"/>
              <a:pPr/>
              <a:t>‹#›</a:t>
            </a:fld>
            <a:endParaRPr 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defRPr>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a:latin typeface="+mn-lt"/>
              </a:defRPr>
            </a:lvl1pPr>
          </a:lstStyle>
          <a:p>
            <a:pPr>
              <a:defRPr/>
            </a:pPr>
            <a:fld id="{C73B8AB4-57A8-47DB-BF4D-FBB7430BC740}" type="datetimeFigureOut">
              <a:rPr lang="en-US"/>
              <a:pPr>
                <a:defRPr/>
              </a:pPr>
              <a:t>3/22/2011</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defRPr>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a:latin typeface="+mn-lt"/>
              </a:defRPr>
            </a:lvl1pPr>
          </a:lstStyle>
          <a:p>
            <a:pPr>
              <a:defRPr/>
            </a:pPr>
            <a:fld id="{73B4AF98-3466-415F-A76B-C2EAF93424DB}" type="slidenum">
              <a:rPr lang="en-US"/>
              <a:pPr>
                <a:defRPr/>
              </a:pPr>
              <a:t>‹#›</a:t>
            </a:fld>
            <a:endParaRPr 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Rectangle 2"/>
          <p:cNvSpPr>
            <a:spLocks noGrp="1" noRot="1" noChangeAspect="1" noTextEdit="1"/>
          </p:cNvSpPr>
          <p:nvPr>
            <p:ph type="sldImg"/>
          </p:nvPr>
        </p:nvSpPr>
        <p:spPr bwMode="auto">
          <a:noFill/>
          <a:ln>
            <a:solidFill>
              <a:srgbClr val="000000"/>
            </a:solidFill>
            <a:miter lim="800000"/>
            <a:headEnd/>
            <a:tailEnd/>
          </a:ln>
        </p:spPr>
      </p:sp>
      <p:sp>
        <p:nvSpPr>
          <p:cNvPr id="17410" name="Rectangle 3"/>
          <p:cNvSpPr>
            <a:spLocks noGrp="1"/>
          </p:cNvSpPr>
          <p:nvPr>
            <p:ph type="body" idx="1"/>
          </p:nvPr>
        </p:nvSpPr>
        <p:spPr bwMode="auto">
          <a:noFill/>
        </p:spPr>
        <p:txBody>
          <a:bodyPr wrap="square" numCol="1" anchor="t" anchorCtr="0" compatLnSpc="1">
            <a:prstTxWarp prst="textNoShape">
              <a:avLst/>
            </a:prstTxWarp>
          </a:bodyPr>
          <a:lstStyle/>
          <a:p>
            <a:pPr eaLnBrk="1" hangingPunct="1"/>
            <a:r>
              <a:rPr lang="en-US" smtClean="0"/>
              <a:t>NDOT is using technology to improve reliability and mobility while reducing congestion. Intelligent Transportation Systems provide roadway users with information that allows the users to make educated decisions that can save time and money.</a:t>
            </a: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5" name="Rectangle 2"/>
          <p:cNvSpPr>
            <a:spLocks noGrp="1" noRot="1" noChangeAspect="1" noTextEdit="1"/>
          </p:cNvSpPr>
          <p:nvPr>
            <p:ph type="sldImg"/>
          </p:nvPr>
        </p:nvSpPr>
        <p:spPr bwMode="auto">
          <a:noFill/>
          <a:ln>
            <a:solidFill>
              <a:srgbClr val="000000"/>
            </a:solidFill>
            <a:miter lim="800000"/>
            <a:headEnd/>
            <a:tailEnd/>
          </a:ln>
        </p:spPr>
      </p:sp>
      <p:sp>
        <p:nvSpPr>
          <p:cNvPr id="82946" name="Rectangle 3"/>
          <p:cNvSpPr>
            <a:spLocks noGrp="1"/>
          </p:cNvSpPr>
          <p:nvPr>
            <p:ph type="body" idx="1"/>
          </p:nvPr>
        </p:nvSpPr>
        <p:spPr bwMode="auto">
          <a:noFill/>
        </p:spPr>
        <p:txBody>
          <a:bodyPr wrap="square" numCol="1" anchor="t" anchorCtr="0" compatLnSpc="1">
            <a:prstTxWarp prst="textNoShape">
              <a:avLst/>
            </a:prstTxWarp>
          </a:bodyPr>
          <a:lstStyle/>
          <a:p>
            <a:pPr eaLnBrk="1" hangingPunct="1"/>
            <a:r>
              <a:rPr lang="en-US" smtClean="0"/>
              <a:t>Nevada has been selected as one of two states in the nation for this program which is a p</a:t>
            </a:r>
            <a:r>
              <a:rPr lang="en-US" sz="1600" smtClean="0"/>
              <a:t>ilot project to gather maintenance vehicle (snow plow and other) data that can be used for other processes &amp; decision making.  This program is part of a national initiative for connecting vehicles.  One of the bigger benefits for the Department is that it has the potential to improve internal processes by automatically populating maintenance management databases.</a:t>
            </a:r>
          </a:p>
          <a:p>
            <a:pPr eaLnBrk="1" hangingPunct="1"/>
            <a:endParaRPr lang="en-US"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Rectangle 2"/>
          <p:cNvSpPr>
            <a:spLocks noGrp="1" noRot="1" noChangeAspect="1" noTextEdit="1"/>
          </p:cNvSpPr>
          <p:nvPr>
            <p:ph type="sldImg"/>
          </p:nvPr>
        </p:nvSpPr>
        <p:spPr bwMode="auto">
          <a:noFill/>
          <a:ln>
            <a:solidFill>
              <a:srgbClr val="000000"/>
            </a:solidFill>
            <a:miter lim="800000"/>
            <a:headEnd/>
            <a:tailEnd/>
          </a:ln>
        </p:spPr>
      </p:sp>
      <p:sp>
        <p:nvSpPr>
          <p:cNvPr id="97283" name="Rectangle 3"/>
          <p:cNvSpPr>
            <a:spLocks noGrp="1"/>
          </p:cNvSpPr>
          <p:nvPr>
            <p:ph type="body" idx="1"/>
          </p:nvPr>
        </p:nvSpPr>
        <p:spPr bwMode="auto">
          <a:noFill/>
        </p:spPr>
        <p:txBody>
          <a:bodyPr wrap="square" numCol="1" anchor="t" anchorCtr="0" compatLnSpc="1">
            <a:prstTxWarp prst="textNoShape">
              <a:avLst/>
            </a:prstTxWarp>
          </a:bodyPr>
          <a:lstStyle/>
          <a:p>
            <a:r>
              <a:rPr lang="en-US" smtClean="0"/>
              <a:t>ITS and Operations are growing at a very quick pace, and we’ve come up with a few innovative solutions to allow the Department to respond quickly to the issue at hand.  We have agreements in place that allow for the contractor to quickly respond when called out to address a hazardous material clean up that is the result of and incident.  The quicker the hazardous material can be removed from the roadway, the less delay.  Another agreement allows for a contractor to quickly repair and replace ITS equipment that is damaged in a crash.  ITS systems such as DMS and ramp meters are critical to the safety and operations of our highways, so we’ve developed a process to get these systems running as quickly as possible. These two agreements reduce the costs to the Department because the contractors work to be reimbursed through the responsible party’s insurance.  NDOT is only responsible for payment when costs cannot be recovered by the responsible party.  In addition to these two agreements, we also have an agreement with a contractor to provide preventative maintenance and repairs to our increasing numbers of ITS equipment.  This contract is used to augment District forces responsible for ITS and communications equipment.</a:t>
            </a: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7" name="Rectangle 2"/>
          <p:cNvSpPr>
            <a:spLocks noGrp="1" noRot="1" noChangeAspect="1" noTextEdit="1"/>
          </p:cNvSpPr>
          <p:nvPr>
            <p:ph type="sldImg"/>
          </p:nvPr>
        </p:nvSpPr>
        <p:spPr bwMode="auto">
          <a:noFill/>
          <a:ln>
            <a:solidFill>
              <a:srgbClr val="000000"/>
            </a:solidFill>
            <a:miter lim="800000"/>
            <a:headEnd/>
            <a:tailEnd/>
          </a:ln>
        </p:spPr>
      </p:sp>
      <p:sp>
        <p:nvSpPr>
          <p:cNvPr id="34818" name="Rectangle 3"/>
          <p:cNvSpPr>
            <a:spLocks noGrp="1"/>
          </p:cNvSpPr>
          <p:nvPr>
            <p:ph type="body" idx="1"/>
          </p:nvPr>
        </p:nvSpPr>
        <p:spPr bwMode="auto">
          <a:noFill/>
        </p:spPr>
        <p:txBody>
          <a:bodyPr wrap="square" numCol="1" anchor="t" anchorCtr="0" compatLnSpc="1">
            <a:prstTxWarp prst="textNoShape">
              <a:avLst/>
            </a:prstTxWarp>
          </a:bodyPr>
          <a:lstStyle/>
          <a:p>
            <a:pPr eaLnBrk="1" hangingPunct="1"/>
            <a:r>
              <a:rPr lang="en-US" smtClean="0"/>
              <a:t>Non-recurring congestion (due to incidents, weather, etc.) makes up almost ½ of all congestion.  NDOT has developed many programs that reduce the impacts of non-recurring congestion. The TIM Coalition has been in place for several years in the Las Vegas area, and we’re just beginning to expand it to other regions of the state.  Its primary goal is to bring emergency responders together to develop open communications that will allow for quick clearance of the road during incidents, reducing delay while increasing the safety of all those on the roads.  Freeway Service Patrol responds to stalled or stranded vehicles in the roadway and quickly addresses the situation at hand and makes minor repairs, minimizing the impact to the roadway and reducing congestion.  We are developing a pilot Incident Response Vehicle program which will provide quick response to large incidents that will impact the road for longer periods of time.  The role of the IRV is to quickly set up traffic control for the incident, increasing the safety of responders and drivers as well as reducing the potential for secondary collisions.</a:t>
            </a:r>
          </a:p>
          <a:p>
            <a:pPr eaLnBrk="1" hangingPunct="1"/>
            <a:endParaRPr lang="en-US" smtClean="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Rectangle 2"/>
          <p:cNvSpPr>
            <a:spLocks noGrp="1" noRot="1" noChangeAspect="1" noTextEdit="1"/>
          </p:cNvSpPr>
          <p:nvPr>
            <p:ph type="sldImg"/>
          </p:nvPr>
        </p:nvSpPr>
        <p:spPr bwMode="auto">
          <a:noFill/>
          <a:ln>
            <a:solidFill>
              <a:srgbClr val="000000"/>
            </a:solidFill>
            <a:miter lim="800000"/>
            <a:headEnd/>
            <a:tailEnd/>
          </a:ln>
        </p:spPr>
      </p:sp>
      <p:sp>
        <p:nvSpPr>
          <p:cNvPr id="100355" name="Rectangle 3"/>
          <p:cNvSpPr>
            <a:spLocks noGrp="1"/>
          </p:cNvSpPr>
          <p:nvPr>
            <p:ph type="body" idx="1"/>
          </p:nvPr>
        </p:nvSpPr>
        <p:spPr bwMode="auto">
          <a:noFill/>
        </p:spPr>
        <p:txBody>
          <a:bodyPr wrap="square" numCol="1" anchor="t" anchorCtr="0" compatLnSpc="1">
            <a:prstTxWarp prst="textNoShape">
              <a:avLst/>
            </a:prstTxWarp>
          </a:bodyPr>
          <a:lstStyle/>
          <a:p>
            <a:r>
              <a:rPr lang="en-US" smtClean="0"/>
              <a:t>We also support ongoing programs that contribute to operations and improve reliability for travelers statewide.  Some of those programs include the ones listed here.</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Rectangle 2"/>
          <p:cNvSpPr>
            <a:spLocks noGrp="1" noRot="1" noChangeAspect="1" noTextEdit="1"/>
          </p:cNvSpPr>
          <p:nvPr>
            <p:ph type="sldImg"/>
          </p:nvPr>
        </p:nvSpPr>
        <p:spPr bwMode="auto">
          <a:noFill/>
          <a:ln>
            <a:solidFill>
              <a:srgbClr val="000000"/>
            </a:solidFill>
            <a:miter lim="800000"/>
            <a:headEnd/>
            <a:tailEnd/>
          </a:ln>
        </p:spPr>
      </p:sp>
      <p:sp>
        <p:nvSpPr>
          <p:cNvPr id="98307" name="Rectangle 3"/>
          <p:cNvSpPr>
            <a:spLocks noGrp="1"/>
          </p:cNvSpPr>
          <p:nvPr>
            <p:ph type="body" idx="1"/>
          </p:nvPr>
        </p:nvSpPr>
        <p:spPr bwMode="auto">
          <a:noFill/>
        </p:spPr>
        <p:txBody>
          <a:bodyPr wrap="square" numCol="1" anchor="t" anchorCtr="0" compatLnSpc="1">
            <a:prstTxWarp prst="textNoShape">
              <a:avLst/>
            </a:prstTxWarp>
          </a:bodyPr>
          <a:lstStyle/>
          <a:p>
            <a:r>
              <a:rPr lang="en-US" smtClean="0"/>
              <a:t>ITS is installed statewide for a variety of uses: Road Weather Information System, Wind Advisory Systems, Highway Advisory System, Flashing Chain Control Signs, Dynamic Message Signs, etc.</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Rectangle 2"/>
          <p:cNvSpPr>
            <a:spLocks noGrp="1" noRot="1" noChangeAspect="1" noTextEdit="1"/>
          </p:cNvSpPr>
          <p:nvPr>
            <p:ph type="sldImg"/>
          </p:nvPr>
        </p:nvSpPr>
        <p:spPr bwMode="auto">
          <a:noFill/>
          <a:ln>
            <a:solidFill>
              <a:srgbClr val="000000"/>
            </a:solidFill>
            <a:miter lim="800000"/>
            <a:headEnd/>
            <a:tailEnd/>
          </a:ln>
        </p:spPr>
      </p:sp>
      <p:sp>
        <p:nvSpPr>
          <p:cNvPr id="20482" name="Rectangle 3"/>
          <p:cNvSpPr>
            <a:spLocks noGrp="1"/>
          </p:cNvSpPr>
          <p:nvPr>
            <p:ph type="body" idx="1"/>
          </p:nvPr>
        </p:nvSpPr>
        <p:spPr bwMode="auto">
          <a:noFill/>
        </p:spPr>
        <p:txBody>
          <a:bodyPr wrap="square" numCol="1" anchor="t" anchorCtr="0" compatLnSpc="1">
            <a:prstTxWarp prst="textNoShape">
              <a:avLst/>
            </a:prstTxWarp>
          </a:bodyPr>
          <a:lstStyle/>
          <a:p>
            <a:pPr eaLnBrk="1" hangingPunct="1"/>
            <a:r>
              <a:rPr lang="en-US" smtClean="0"/>
              <a:t>Over 50 DMS, 70 Cameras and several hundred flow meters provide coverage on US 95 and I 15.  Live video from the cameras is available via the internet.   Freeway data is gathered and recorded, and used in a variety of ways.  First, travel times for specific roadway segments can be posted on the DMS and websites, providing travelers with real-time information.  </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Rectangle 2"/>
          <p:cNvSpPr>
            <a:spLocks noGrp="1" noRot="1" noChangeAspect="1" noTextEdit="1"/>
          </p:cNvSpPr>
          <p:nvPr>
            <p:ph type="sldImg"/>
          </p:nvPr>
        </p:nvSpPr>
        <p:spPr bwMode="auto">
          <a:noFill/>
          <a:ln>
            <a:solidFill>
              <a:srgbClr val="000000"/>
            </a:solidFill>
            <a:miter lim="800000"/>
            <a:headEnd/>
            <a:tailEnd/>
          </a:ln>
        </p:spPr>
      </p:sp>
      <p:sp>
        <p:nvSpPr>
          <p:cNvPr id="22530" name="Rectangle 3"/>
          <p:cNvSpPr>
            <a:spLocks noGrp="1"/>
          </p:cNvSpPr>
          <p:nvPr>
            <p:ph type="body" idx="1"/>
          </p:nvPr>
        </p:nvSpPr>
        <p:spPr bwMode="auto">
          <a:noFill/>
        </p:spPr>
        <p:txBody>
          <a:bodyPr wrap="square" numCol="1" anchor="t" anchorCtr="0" compatLnSpc="1">
            <a:prstTxWarp prst="textNoShape">
              <a:avLst/>
            </a:prstTxWarp>
          </a:bodyPr>
          <a:lstStyle/>
          <a:p>
            <a:pPr eaLnBrk="1" hangingPunct="1"/>
            <a:r>
              <a:rPr lang="en-US" sz="1000" smtClean="0"/>
              <a:t>NDOT is expanding the instrumented areas in Las Vegas through multiple projects</a:t>
            </a:r>
            <a:r>
              <a:rPr lang="en-US" smtClean="0"/>
              <a:t> under design &amp; construction.  Work zone ITS provides drivers with additional information that can improve travel through the work zone.</a:t>
            </a: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Rectangle 2"/>
          <p:cNvSpPr>
            <a:spLocks noGrp="1" noRot="1" noChangeAspect="1" noTextEdit="1"/>
          </p:cNvSpPr>
          <p:nvPr>
            <p:ph type="sldImg"/>
          </p:nvPr>
        </p:nvSpPr>
        <p:spPr bwMode="auto">
          <a:noFill/>
          <a:ln>
            <a:solidFill>
              <a:srgbClr val="000000"/>
            </a:solidFill>
            <a:miter lim="800000"/>
            <a:headEnd/>
            <a:tailEnd/>
          </a:ln>
        </p:spPr>
      </p:sp>
      <p:sp>
        <p:nvSpPr>
          <p:cNvPr id="24578" name="Rectangle 3"/>
          <p:cNvSpPr>
            <a:spLocks noGrp="1"/>
          </p:cNvSpPr>
          <p:nvPr>
            <p:ph type="body" idx="1"/>
          </p:nvPr>
        </p:nvSpPr>
        <p:spPr bwMode="auto">
          <a:noFill/>
        </p:spPr>
        <p:txBody>
          <a:bodyPr wrap="square" numCol="1" anchor="t" anchorCtr="0" compatLnSpc="1">
            <a:prstTxWarp prst="textNoShape">
              <a:avLst/>
            </a:prstTxWarp>
          </a:bodyPr>
          <a:lstStyle/>
          <a:p>
            <a:pPr eaLnBrk="1" hangingPunct="1"/>
            <a:r>
              <a:rPr lang="en-US" smtClean="0"/>
              <a:t>Travel times for specific roadway segments can be posted on the DMS and websites, providing travelers with real-time information that can be used for route decision making.  Data is used for ramp meter timing, and in the future, this data may be used to determine variable speed limits. </a:t>
            </a: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Rectangle 2"/>
          <p:cNvSpPr>
            <a:spLocks noGrp="1" noRot="1" noChangeAspect="1" noTextEdit="1"/>
          </p:cNvSpPr>
          <p:nvPr>
            <p:ph type="sldImg"/>
          </p:nvPr>
        </p:nvSpPr>
        <p:spPr bwMode="auto">
          <a:noFill/>
          <a:ln>
            <a:solidFill>
              <a:srgbClr val="000000"/>
            </a:solidFill>
            <a:miter lim="800000"/>
            <a:headEnd/>
            <a:tailEnd/>
          </a:ln>
        </p:spPr>
      </p:sp>
      <p:sp>
        <p:nvSpPr>
          <p:cNvPr id="26626" name="Rectangle 3"/>
          <p:cNvSpPr>
            <a:spLocks noGrp="1"/>
          </p:cNvSpPr>
          <p:nvPr>
            <p:ph type="body" idx="1"/>
          </p:nvPr>
        </p:nvSpPr>
        <p:spPr bwMode="auto">
          <a:noFill/>
        </p:spPr>
        <p:txBody>
          <a:bodyPr wrap="square" numCol="1" anchor="t" anchorCtr="0" compatLnSpc="1">
            <a:prstTxWarp prst="textNoShape">
              <a:avLst/>
            </a:prstTxWarp>
          </a:bodyPr>
          <a:lstStyle/>
          <a:p>
            <a:pPr eaLnBrk="1" hangingPunct="1"/>
            <a:r>
              <a:rPr lang="en-US" smtClean="0"/>
              <a:t>Data is being used to monitor performance of ITS systems, benefits and impacts of construction projects.  Utilizing FAST’s performance monitoring system is the next phase of operations in Nevada.  We now have the ability to evaluate roadway operations before and after construction projects and during construction and lane closures or special events.  Planned ITS expansion will allow us to evaluate more roads throughout the state in this manner, and with this we can determine the performance of our roadways and the benefits of the improvements.  As we move toward performance-based transportation funding at both the local and national levels, the ability to develop relevant outcome-based performance measures will contribute significantly to the success of the Department.</a:t>
            </a: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Rectangle 2"/>
          <p:cNvSpPr>
            <a:spLocks noGrp="1" noRot="1" noChangeAspect="1" noTextEdit="1"/>
          </p:cNvSpPr>
          <p:nvPr>
            <p:ph type="sldImg"/>
          </p:nvPr>
        </p:nvSpPr>
        <p:spPr bwMode="auto">
          <a:noFill/>
          <a:ln>
            <a:solidFill>
              <a:srgbClr val="000000"/>
            </a:solidFill>
            <a:miter lim="800000"/>
            <a:headEnd/>
            <a:tailEnd/>
          </a:ln>
        </p:spPr>
      </p:sp>
      <p:sp>
        <p:nvSpPr>
          <p:cNvPr id="28674" name="Rectangle 3"/>
          <p:cNvSpPr>
            <a:spLocks noGrp="1"/>
          </p:cNvSpPr>
          <p:nvPr>
            <p:ph type="body" idx="1"/>
          </p:nvPr>
        </p:nvSpPr>
        <p:spPr bwMode="auto">
          <a:noFill/>
        </p:spPr>
        <p:txBody>
          <a:bodyPr wrap="square" numCol="1" anchor="t" anchorCtr="0" compatLnSpc="1">
            <a:prstTxWarp prst="textNoShape">
              <a:avLst/>
            </a:prstTxWarp>
          </a:bodyPr>
          <a:lstStyle/>
          <a:p>
            <a:pPr eaLnBrk="1" hangingPunct="1"/>
            <a:r>
              <a:rPr lang="en-US" smtClean="0"/>
              <a:t>FAST, NDOT and even the public can access the dashboard via the internet and review current and historical data.  This detailed data can provide insight into trends, issues, and anomalies on the freeways and allows NDOT &amp; FAST engineers to develop technical, data-based solutions.  </a:t>
            </a:r>
          </a:p>
          <a:p>
            <a:pPr eaLnBrk="1" hangingPunct="1"/>
            <a:endParaRPr lang="en-US"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Rectangle 2"/>
          <p:cNvSpPr>
            <a:spLocks noGrp="1" noRot="1" noChangeAspect="1" noTextEdit="1"/>
          </p:cNvSpPr>
          <p:nvPr>
            <p:ph type="sldImg"/>
          </p:nvPr>
        </p:nvSpPr>
        <p:spPr bwMode="auto">
          <a:noFill/>
          <a:ln>
            <a:solidFill>
              <a:srgbClr val="000000"/>
            </a:solidFill>
            <a:miter lim="800000"/>
            <a:headEnd/>
            <a:tailEnd/>
          </a:ln>
        </p:spPr>
      </p:sp>
      <p:sp>
        <p:nvSpPr>
          <p:cNvPr id="30722" name="Rectangle 3"/>
          <p:cNvSpPr>
            <a:spLocks noGrp="1"/>
          </p:cNvSpPr>
          <p:nvPr>
            <p:ph type="body" idx="1"/>
          </p:nvPr>
        </p:nvSpPr>
        <p:spPr bwMode="auto">
          <a:noFill/>
        </p:spPr>
        <p:txBody>
          <a:bodyPr wrap="square" numCol="1" anchor="t" anchorCtr="0" compatLnSpc="1">
            <a:prstTxWarp prst="textNoShape">
              <a:avLst/>
            </a:prstTxWarp>
          </a:bodyPr>
          <a:lstStyle/>
          <a:p>
            <a:pPr eaLnBrk="1" hangingPunct="1"/>
            <a:r>
              <a:rPr lang="en-US" smtClean="0"/>
              <a:t>We are beginning to install add this type of roadside instrumentation in other parts of the state, in addition to the existing RWIS sites, DMS and cameras.  Equipment spacing and communication methods vary meet the more rural nature of the state.  We are expanding fiber-optic communications along I 80 to allow for additional ITS devices at intermittent locations.   </a:t>
            </a:r>
          </a:p>
          <a:p>
            <a:pPr eaLnBrk="1" hangingPunct="1"/>
            <a:endParaRPr lang="en-US"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Rectangle 2"/>
          <p:cNvSpPr>
            <a:spLocks noGrp="1" noRot="1" noChangeAspect="1" noTextEdit="1"/>
          </p:cNvSpPr>
          <p:nvPr>
            <p:ph type="sldImg"/>
          </p:nvPr>
        </p:nvSpPr>
        <p:spPr bwMode="auto">
          <a:noFill/>
          <a:ln>
            <a:solidFill>
              <a:srgbClr val="000000"/>
            </a:solidFill>
            <a:miter lim="800000"/>
            <a:headEnd/>
            <a:tailEnd/>
          </a:ln>
        </p:spPr>
      </p:sp>
      <p:sp>
        <p:nvSpPr>
          <p:cNvPr id="99331" name="Rectangle 3"/>
          <p:cNvSpPr>
            <a:spLocks noGrp="1"/>
          </p:cNvSpPr>
          <p:nvPr>
            <p:ph type="body" idx="1"/>
          </p:nvPr>
        </p:nvSpPr>
        <p:spPr bwMode="auto">
          <a:noFill/>
        </p:spPr>
        <p:txBody>
          <a:bodyPr wrap="square" numCol="1" anchor="t" anchorCtr="0" compatLnSpc="1">
            <a:prstTxWarp prst="textNoShape">
              <a:avLst/>
            </a:prstTxWarp>
          </a:bodyPr>
          <a:lstStyle/>
          <a:p>
            <a:pPr eaLnBrk="1" hangingPunct="1"/>
            <a:r>
              <a:rPr lang="en-US" sz="1300" smtClean="0"/>
              <a:t>The goal of this project was to identify regional and statewide strategies to improve the reliability of travel within Nevada in urban areas as well as along interregional rural corridors </a:t>
            </a:r>
          </a:p>
          <a:p>
            <a:pPr eaLnBrk="1" hangingPunct="1"/>
            <a:r>
              <a:rPr lang="en-US" sz="1300" smtClean="0"/>
              <a:t>The initial phase of the project is complete and Phase 2 is just beginning.  Projects that support the recommendations of this program are begin developed and the Phase 2 of the project will advance the recommendations from the first phase and begin addressing some of the near-term opportunities.   We will also begin integrating the longer-term strategies into state and local project planning and implementation. </a:t>
            </a:r>
          </a:p>
          <a:p>
            <a:endParaRPr lang="en-US"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4" name="Flowchart: Document 6"/>
          <p:cNvSpPr/>
          <p:nvPr/>
        </p:nvSpPr>
        <p:spPr>
          <a:xfrm rot="10800000">
            <a:off x="1" y="1520731"/>
            <a:ext cx="9144000" cy="3435579"/>
          </a:xfrm>
          <a:custGeom>
            <a:avLst/>
            <a:gdLst>
              <a:gd name="connsiteX0" fmla="*/ 0 w 21600"/>
              <a:gd name="connsiteY0" fmla="*/ 0 h 18805"/>
              <a:gd name="connsiteX1" fmla="*/ 21600 w 21600"/>
              <a:gd name="connsiteY1" fmla="*/ 0 h 18805"/>
              <a:gd name="connsiteX2" fmla="*/ 21600 w 21600"/>
              <a:gd name="connsiteY2" fmla="*/ 17322 h 18805"/>
              <a:gd name="connsiteX3" fmla="*/ 0 w 21600"/>
              <a:gd name="connsiteY3" fmla="*/ 18805 h 18805"/>
              <a:gd name="connsiteX4" fmla="*/ 0 w 21600"/>
              <a:gd name="connsiteY4" fmla="*/ 0 h 18805"/>
              <a:gd name="connsiteX0" fmla="*/ 0 w 21600"/>
              <a:gd name="connsiteY0" fmla="*/ 0 h 18805"/>
              <a:gd name="connsiteX1" fmla="*/ 21600 w 21600"/>
              <a:gd name="connsiteY1" fmla="*/ 0 h 18805"/>
              <a:gd name="connsiteX2" fmla="*/ 21600 w 21600"/>
              <a:gd name="connsiteY2" fmla="*/ 17322 h 18805"/>
              <a:gd name="connsiteX3" fmla="*/ 0 w 21600"/>
              <a:gd name="connsiteY3" fmla="*/ 18805 h 18805"/>
              <a:gd name="connsiteX4" fmla="*/ 0 w 21600"/>
              <a:gd name="connsiteY4" fmla="*/ 0 h 18805"/>
              <a:gd name="connsiteX0" fmla="*/ 0 w 21600"/>
              <a:gd name="connsiteY0" fmla="*/ 0 h 18916"/>
              <a:gd name="connsiteX1" fmla="*/ 21600 w 21600"/>
              <a:gd name="connsiteY1" fmla="*/ 0 h 18916"/>
              <a:gd name="connsiteX2" fmla="*/ 21600 w 21600"/>
              <a:gd name="connsiteY2" fmla="*/ 17322 h 18916"/>
              <a:gd name="connsiteX3" fmla="*/ 0 w 21600"/>
              <a:gd name="connsiteY3" fmla="*/ 18916 h 18916"/>
              <a:gd name="connsiteX4" fmla="*/ 0 w 21600"/>
              <a:gd name="connsiteY4" fmla="*/ 0 h 18916"/>
              <a:gd name="connsiteX0" fmla="*/ 0 w 21600"/>
              <a:gd name="connsiteY0" fmla="*/ 0 h 18916"/>
              <a:gd name="connsiteX1" fmla="*/ 21600 w 21600"/>
              <a:gd name="connsiteY1" fmla="*/ 0 h 18916"/>
              <a:gd name="connsiteX2" fmla="*/ 21600 w 21600"/>
              <a:gd name="connsiteY2" fmla="*/ 17322 h 18916"/>
              <a:gd name="connsiteX3" fmla="*/ 0 w 21600"/>
              <a:gd name="connsiteY3" fmla="*/ 18916 h 18916"/>
              <a:gd name="connsiteX4" fmla="*/ 0 w 21600"/>
              <a:gd name="connsiteY4" fmla="*/ 0 h 18916"/>
              <a:gd name="connsiteX0" fmla="*/ 0 w 21600"/>
              <a:gd name="connsiteY0" fmla="*/ 0 h 18916"/>
              <a:gd name="connsiteX1" fmla="*/ 21600 w 21600"/>
              <a:gd name="connsiteY1" fmla="*/ 0 h 18916"/>
              <a:gd name="connsiteX2" fmla="*/ 21600 w 21600"/>
              <a:gd name="connsiteY2" fmla="*/ 17322 h 18916"/>
              <a:gd name="connsiteX3" fmla="*/ 0 w 21600"/>
              <a:gd name="connsiteY3" fmla="*/ 18916 h 18916"/>
              <a:gd name="connsiteX4" fmla="*/ 0 w 21600"/>
              <a:gd name="connsiteY4" fmla="*/ 0 h 18916"/>
              <a:gd name="connsiteX0" fmla="*/ 0 w 21600"/>
              <a:gd name="connsiteY0" fmla="*/ 0 h 19355"/>
              <a:gd name="connsiteX1" fmla="*/ 21600 w 21600"/>
              <a:gd name="connsiteY1" fmla="*/ 0 h 19355"/>
              <a:gd name="connsiteX2" fmla="*/ 21600 w 21600"/>
              <a:gd name="connsiteY2" fmla="*/ 17322 h 19355"/>
              <a:gd name="connsiteX3" fmla="*/ 0 w 21600"/>
              <a:gd name="connsiteY3" fmla="*/ 19355 h 19355"/>
              <a:gd name="connsiteX4" fmla="*/ 0 w 21600"/>
              <a:gd name="connsiteY4" fmla="*/ 0 h 19355"/>
              <a:gd name="connsiteX0" fmla="*/ 0 w 21600"/>
              <a:gd name="connsiteY0" fmla="*/ 0 h 19355"/>
              <a:gd name="connsiteX1" fmla="*/ 21600 w 21600"/>
              <a:gd name="connsiteY1" fmla="*/ 0 h 19355"/>
              <a:gd name="connsiteX2" fmla="*/ 21600 w 21600"/>
              <a:gd name="connsiteY2" fmla="*/ 17322 h 19355"/>
              <a:gd name="connsiteX3" fmla="*/ 0 w 21600"/>
              <a:gd name="connsiteY3" fmla="*/ 19355 h 19355"/>
              <a:gd name="connsiteX4" fmla="*/ 0 w 21600"/>
              <a:gd name="connsiteY4" fmla="*/ 0 h 19355"/>
              <a:gd name="connsiteX0" fmla="*/ 0 w 21600"/>
              <a:gd name="connsiteY0" fmla="*/ 0 h 19794"/>
              <a:gd name="connsiteX1" fmla="*/ 21600 w 21600"/>
              <a:gd name="connsiteY1" fmla="*/ 0 h 19794"/>
              <a:gd name="connsiteX2" fmla="*/ 21600 w 21600"/>
              <a:gd name="connsiteY2" fmla="*/ 17322 h 19794"/>
              <a:gd name="connsiteX3" fmla="*/ 0 w 21600"/>
              <a:gd name="connsiteY3" fmla="*/ 19794 h 19794"/>
              <a:gd name="connsiteX4" fmla="*/ 0 w 21600"/>
              <a:gd name="connsiteY4" fmla="*/ 0 h 19794"/>
              <a:gd name="connsiteX0" fmla="*/ 0 w 21600"/>
              <a:gd name="connsiteY0" fmla="*/ 0 h 19794"/>
              <a:gd name="connsiteX1" fmla="*/ 21600 w 21600"/>
              <a:gd name="connsiteY1" fmla="*/ 0 h 19794"/>
              <a:gd name="connsiteX2" fmla="*/ 21600 w 21600"/>
              <a:gd name="connsiteY2" fmla="*/ 17322 h 19794"/>
              <a:gd name="connsiteX3" fmla="*/ 0 w 21600"/>
              <a:gd name="connsiteY3" fmla="*/ 19794 h 19794"/>
              <a:gd name="connsiteX4" fmla="*/ 0 w 21600"/>
              <a:gd name="connsiteY4" fmla="*/ 0 h 19794"/>
            </a:gdLst>
            <a:ahLst/>
            <a:cxnLst>
              <a:cxn ang="0">
                <a:pos x="connsiteX0" y="connsiteY0"/>
              </a:cxn>
              <a:cxn ang="0">
                <a:pos x="connsiteX1" y="connsiteY1"/>
              </a:cxn>
              <a:cxn ang="0">
                <a:pos x="connsiteX2" y="connsiteY2"/>
              </a:cxn>
              <a:cxn ang="0">
                <a:pos x="connsiteX3" y="connsiteY3"/>
              </a:cxn>
              <a:cxn ang="0">
                <a:pos x="connsiteX4" y="connsiteY4"/>
              </a:cxn>
              <a:cxn ang="0">
                <a:pos x="connsiteX0" y="connsiteY0"/>
              </a:cxn>
              <a:cxn ang="0">
                <a:pos x="connsiteX1" y="connsiteY1"/>
              </a:cxn>
              <a:cxn ang="0">
                <a:pos x="connsiteX2" y="connsiteY2"/>
              </a:cxn>
              <a:cxn ang="0">
                <a:pos x="connsiteX3" y="connsiteY3"/>
              </a:cxn>
              <a:cxn ang="0">
                <a:pos x="connsiteX4" y="connsiteY4"/>
              </a:cxn>
              <a:cxn ang="0">
                <a:pos x="connsiteX0" y="connsiteY0"/>
              </a:cxn>
              <a:cxn ang="0">
                <a:pos x="connsiteX1" y="connsiteY1"/>
              </a:cxn>
              <a:cxn ang="0">
                <a:pos x="connsiteX2" y="connsiteY2"/>
              </a:cxn>
              <a:cxn ang="0">
                <a:pos x="connsiteX3" y="connsiteY3"/>
              </a:cxn>
              <a:cxn ang="0">
                <a:pos x="connsiteX4" y="connsiteY4"/>
              </a:cxn>
              <a:cxn ang="0">
                <a:pos x="connsiteX0" y="connsiteY0"/>
              </a:cxn>
              <a:cxn ang="0">
                <a:pos x="connsiteX1" y="connsiteY1"/>
              </a:cxn>
              <a:cxn ang="0">
                <a:pos x="connsiteX2" y="connsiteY2"/>
              </a:cxn>
              <a:cxn ang="0">
                <a:pos x="connsiteX3" y="connsiteY3"/>
              </a:cxn>
              <a:cxn ang="0">
                <a:pos x="connsiteX4" y="connsiteY4"/>
              </a:cxn>
              <a:cxn ang="0">
                <a:pos x="connsiteX0" y="connsiteY0"/>
              </a:cxn>
              <a:cxn ang="0">
                <a:pos x="connsiteX1" y="connsiteY1"/>
              </a:cxn>
              <a:cxn ang="0">
                <a:pos x="connsiteX2" y="connsiteY2"/>
              </a:cxn>
              <a:cxn ang="0">
                <a:pos x="connsiteX3" y="connsiteY3"/>
              </a:cxn>
              <a:cxn ang="0">
                <a:pos x="connsiteX4" y="connsiteY4"/>
              </a:cxn>
              <a:cxn ang="0">
                <a:pos x="connsiteX0" y="connsiteY0"/>
              </a:cxn>
              <a:cxn ang="0">
                <a:pos x="connsiteX1" y="connsiteY1"/>
              </a:cxn>
              <a:cxn ang="0">
                <a:pos x="connsiteX2" y="connsiteY2"/>
              </a:cxn>
              <a:cxn ang="0">
                <a:pos x="connsiteX3" y="connsiteY3"/>
              </a:cxn>
              <a:cxn ang="0">
                <a:pos x="connsiteX4" y="connsiteY4"/>
              </a:cxn>
              <a:cxn ang="0">
                <a:pos x="connsiteX0" y="connsiteY0"/>
              </a:cxn>
              <a:cxn ang="0">
                <a:pos x="connsiteX1" y="connsiteY1"/>
              </a:cxn>
              <a:cxn ang="0">
                <a:pos x="connsiteX2" y="connsiteY2"/>
              </a:cxn>
              <a:cxn ang="0">
                <a:pos x="connsiteX3" y="connsiteY3"/>
              </a:cxn>
              <a:cxn ang="0">
                <a:pos x="connsiteX4" y="connsiteY4"/>
              </a:cxn>
              <a:cxn ang="0">
                <a:pos x="connsiteX0" y="connsiteY0"/>
              </a:cxn>
              <a:cxn ang="0">
                <a:pos x="connsiteX1" y="connsiteY1"/>
              </a:cxn>
              <a:cxn ang="0">
                <a:pos x="connsiteX2" y="connsiteY2"/>
              </a:cxn>
              <a:cxn ang="0">
                <a:pos x="connsiteX3" y="connsiteY3"/>
              </a:cxn>
              <a:cxn ang="0">
                <a:pos x="connsiteX4" y="connsiteY4"/>
              </a:cxn>
              <a:cxn ang="0">
                <a:pos x="connsiteX0" y="connsiteY0"/>
              </a:cxn>
              <a:cxn ang="0">
                <a:pos x="connsiteX1" y="connsiteY1"/>
              </a:cxn>
              <a:cxn ang="0">
                <a:pos x="connsiteX2" y="connsiteY2"/>
              </a:cxn>
              <a:cxn ang="0">
                <a:pos x="connsiteX3" y="connsiteY3"/>
              </a:cxn>
              <a:cxn ang="0">
                <a:pos x="connsiteX4" y="connsiteY4"/>
              </a:cxn>
            </a:cxnLst>
            <a:rect l="l" t="t" r="r" b="b"/>
            <a:pathLst>
              <a:path w="21600" h="19794">
                <a:moveTo>
                  <a:pt x="0" y="0"/>
                </a:moveTo>
                <a:lnTo>
                  <a:pt x="21600" y="0"/>
                </a:lnTo>
                <a:lnTo>
                  <a:pt x="21600" y="17322"/>
                </a:lnTo>
                <a:cubicBezTo>
                  <a:pt x="10800" y="17322"/>
                  <a:pt x="7466" y="25350"/>
                  <a:pt x="0" y="19794"/>
                </a:cubicBezTo>
                <a:lnTo>
                  <a:pt x="0" y="0"/>
                </a:lnTo>
                <a:close/>
              </a:path>
            </a:pathLst>
          </a:custGeom>
          <a:gradFill>
            <a:gsLst>
              <a:gs pos="100000">
                <a:schemeClr val="bg2">
                  <a:tint val="28000"/>
                  <a:satMod val="2000000"/>
                  <a:alpha val="30000"/>
                </a:schemeClr>
              </a:gs>
              <a:gs pos="35000">
                <a:schemeClr val="bg2">
                  <a:shade val="100000"/>
                  <a:satMod val="600000"/>
                  <a:alpha val="0"/>
                </a:schemeClr>
              </a:gs>
            </a:gsLst>
            <a:lin ang="5400000" scaled="1"/>
          </a:gradFill>
          <a:ln w="317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9" name="Title 8"/>
          <p:cNvSpPr>
            <a:spLocks noGrp="1"/>
          </p:cNvSpPr>
          <p:nvPr>
            <p:ph type="ctrTitle"/>
          </p:nvPr>
        </p:nvSpPr>
        <p:spPr>
          <a:xfrm>
            <a:off x="502920" y="2775745"/>
            <a:ext cx="8229600" cy="2167128"/>
          </a:xfrm>
        </p:spPr>
        <p:txBody>
          <a:bodyPr tIns="0" bIns="0" anchor="t"/>
          <a:lstStyle>
            <a:lvl1pPr>
              <a:defRPr sz="5000" cap="all" baseline="0">
                <a:effectLst>
                  <a:outerShdw blurRad="30000" dist="30000" dir="2700000" algn="tl" rotWithShape="0">
                    <a:schemeClr val="bg2">
                      <a:shade val="45000"/>
                      <a:satMod val="150000"/>
                      <a:alpha val="90000"/>
                    </a:schemeClr>
                  </a:outerShdw>
                  <a:reflection blurRad="12000" stA="25000" endPos="49000" dist="5000" dir="5400000" sy="-100000" algn="bl" rotWithShape="0"/>
                </a:effectLst>
              </a:defRPr>
            </a:lvl1pPr>
          </a:lstStyle>
          <a:p>
            <a:r>
              <a:rPr lang="en-US" smtClean="0"/>
              <a:t>Click to edit Master title style</a:t>
            </a:r>
            <a:endParaRPr lang="en-US" dirty="0"/>
          </a:p>
        </p:txBody>
      </p:sp>
      <p:sp>
        <p:nvSpPr>
          <p:cNvPr id="17" name="Subtitle 16"/>
          <p:cNvSpPr>
            <a:spLocks noGrp="1"/>
          </p:cNvSpPr>
          <p:nvPr>
            <p:ph type="subTitle" idx="1"/>
          </p:nvPr>
        </p:nvSpPr>
        <p:spPr>
          <a:xfrm>
            <a:off x="500064" y="1559720"/>
            <a:ext cx="5105400" cy="1219200"/>
          </a:xfrm>
        </p:spPr>
        <p:txBody>
          <a:bodyPr lIns="0" tIns="0" rIns="0" bIns="0" anchor="b"/>
          <a:lstStyle>
            <a:lvl1pPr marL="0" indent="0" algn="l">
              <a:buNone/>
              <a:defRPr sz="1900">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en-US" smtClean="0"/>
              <a:t>Click to edit Master subtitle style</a:t>
            </a:r>
            <a:endParaRPr lang="en-US" dirty="0"/>
          </a:p>
        </p:txBody>
      </p:sp>
      <p:sp>
        <p:nvSpPr>
          <p:cNvPr id="5" name="Date Placeholder 29"/>
          <p:cNvSpPr>
            <a:spLocks noGrp="1"/>
          </p:cNvSpPr>
          <p:nvPr>
            <p:ph type="dt" sz="half" idx="10"/>
          </p:nvPr>
        </p:nvSpPr>
        <p:spPr/>
        <p:txBody>
          <a:bodyPr/>
          <a:lstStyle>
            <a:lvl1pPr>
              <a:defRPr/>
            </a:lvl1pPr>
          </a:lstStyle>
          <a:p>
            <a:pPr>
              <a:defRPr/>
            </a:pPr>
            <a:fld id="{85E276E5-C644-4C95-BC6B-A60702C08EC4}" type="datetimeFigureOut">
              <a:rPr lang="en-US"/>
              <a:pPr>
                <a:defRPr/>
              </a:pPr>
              <a:t>3/22/2011</a:t>
            </a:fld>
            <a:endParaRPr lang="en-US"/>
          </a:p>
        </p:txBody>
      </p:sp>
      <p:sp>
        <p:nvSpPr>
          <p:cNvPr id="6" name="Footer Placeholder 18"/>
          <p:cNvSpPr>
            <a:spLocks noGrp="1"/>
          </p:cNvSpPr>
          <p:nvPr>
            <p:ph type="ftr" sz="quarter" idx="11"/>
          </p:nvPr>
        </p:nvSpPr>
        <p:spPr/>
        <p:txBody>
          <a:bodyPr/>
          <a:lstStyle>
            <a:lvl1pPr>
              <a:defRPr/>
            </a:lvl1pPr>
          </a:lstStyle>
          <a:p>
            <a:pPr>
              <a:defRPr/>
            </a:pPr>
            <a:endParaRPr lang="en-US"/>
          </a:p>
        </p:txBody>
      </p:sp>
      <p:sp>
        <p:nvSpPr>
          <p:cNvPr id="7" name="Slide Number Placeholder 26"/>
          <p:cNvSpPr>
            <a:spLocks noGrp="1"/>
          </p:cNvSpPr>
          <p:nvPr>
            <p:ph type="sldNum" sz="quarter" idx="12"/>
          </p:nvPr>
        </p:nvSpPr>
        <p:spPr/>
        <p:txBody>
          <a:bodyPr/>
          <a:lstStyle>
            <a:lvl1pPr>
              <a:defRPr/>
            </a:lvl1pPr>
          </a:lstStyle>
          <a:p>
            <a:pPr>
              <a:defRPr/>
            </a:pPr>
            <a:fld id="{2408173A-2D83-4095-B6F0-36CF44F67A01}" type="slidenum">
              <a:rPr lang="en-US"/>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9"/>
          <p:cNvSpPr>
            <a:spLocks noGrp="1"/>
          </p:cNvSpPr>
          <p:nvPr>
            <p:ph type="dt" sz="half" idx="10"/>
          </p:nvPr>
        </p:nvSpPr>
        <p:spPr/>
        <p:txBody>
          <a:bodyPr/>
          <a:lstStyle>
            <a:lvl1pPr>
              <a:defRPr/>
            </a:lvl1pPr>
          </a:lstStyle>
          <a:p>
            <a:pPr>
              <a:defRPr/>
            </a:pPr>
            <a:fld id="{59AEC863-2D11-48F9-8CBB-CA002D43159F}" type="datetimeFigureOut">
              <a:rPr lang="en-US"/>
              <a:pPr>
                <a:defRPr/>
              </a:pPr>
              <a:t>3/22/2011</a:t>
            </a:fld>
            <a:endParaRPr lang="en-US"/>
          </a:p>
        </p:txBody>
      </p:sp>
      <p:sp>
        <p:nvSpPr>
          <p:cNvPr id="5" name="Footer Placeholder 21"/>
          <p:cNvSpPr>
            <a:spLocks noGrp="1"/>
          </p:cNvSpPr>
          <p:nvPr>
            <p:ph type="ftr" sz="quarter" idx="11"/>
          </p:nvPr>
        </p:nvSpPr>
        <p:spPr/>
        <p:txBody>
          <a:bodyPr/>
          <a:lstStyle>
            <a:lvl1pPr>
              <a:defRPr/>
            </a:lvl1pPr>
          </a:lstStyle>
          <a:p>
            <a:pPr>
              <a:defRPr/>
            </a:pPr>
            <a:endParaRPr lang="en-US"/>
          </a:p>
        </p:txBody>
      </p:sp>
      <p:sp>
        <p:nvSpPr>
          <p:cNvPr id="6" name="Slide Number Placeholder 17"/>
          <p:cNvSpPr>
            <a:spLocks noGrp="1"/>
          </p:cNvSpPr>
          <p:nvPr>
            <p:ph type="sldNum" sz="quarter" idx="12"/>
          </p:nvPr>
        </p:nvSpPr>
        <p:spPr/>
        <p:txBody>
          <a:bodyPr/>
          <a:lstStyle>
            <a:lvl1pPr>
              <a:defRPr/>
            </a:lvl1pPr>
          </a:lstStyle>
          <a:p>
            <a:pPr>
              <a:defRPr/>
            </a:pPr>
            <a:fld id="{17055253-2534-4E97-9437-683004C05444}"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9"/>
          <p:cNvSpPr>
            <a:spLocks noGrp="1"/>
          </p:cNvSpPr>
          <p:nvPr>
            <p:ph type="dt" sz="half" idx="10"/>
          </p:nvPr>
        </p:nvSpPr>
        <p:spPr/>
        <p:txBody>
          <a:bodyPr/>
          <a:lstStyle>
            <a:lvl1pPr>
              <a:defRPr/>
            </a:lvl1pPr>
          </a:lstStyle>
          <a:p>
            <a:pPr>
              <a:defRPr/>
            </a:pPr>
            <a:fld id="{4CA04FE5-6562-4DDB-BEF4-D200221DEB07}" type="datetimeFigureOut">
              <a:rPr lang="en-US"/>
              <a:pPr>
                <a:defRPr/>
              </a:pPr>
              <a:t>3/22/2011</a:t>
            </a:fld>
            <a:endParaRPr lang="en-US"/>
          </a:p>
        </p:txBody>
      </p:sp>
      <p:sp>
        <p:nvSpPr>
          <p:cNvPr id="5" name="Footer Placeholder 21"/>
          <p:cNvSpPr>
            <a:spLocks noGrp="1"/>
          </p:cNvSpPr>
          <p:nvPr>
            <p:ph type="ftr" sz="quarter" idx="11"/>
          </p:nvPr>
        </p:nvSpPr>
        <p:spPr/>
        <p:txBody>
          <a:bodyPr/>
          <a:lstStyle>
            <a:lvl1pPr>
              <a:defRPr/>
            </a:lvl1pPr>
          </a:lstStyle>
          <a:p>
            <a:pPr>
              <a:defRPr/>
            </a:pPr>
            <a:endParaRPr lang="en-US"/>
          </a:p>
        </p:txBody>
      </p:sp>
      <p:sp>
        <p:nvSpPr>
          <p:cNvPr id="6" name="Slide Number Placeholder 17"/>
          <p:cNvSpPr>
            <a:spLocks noGrp="1"/>
          </p:cNvSpPr>
          <p:nvPr>
            <p:ph type="sldNum" sz="quarter" idx="12"/>
          </p:nvPr>
        </p:nvSpPr>
        <p:spPr/>
        <p:txBody>
          <a:bodyPr/>
          <a:lstStyle>
            <a:lvl1pPr>
              <a:defRPr/>
            </a:lvl1pPr>
          </a:lstStyle>
          <a:p>
            <a:pPr>
              <a:defRPr/>
            </a:pPr>
            <a:fld id="{08E95D35-95E7-4842-9790-8E7848DCF2DE}" type="slidenum">
              <a:rPr lang="en-US"/>
              <a:pPr>
                <a:defRPr/>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Date Placeholder 9"/>
          <p:cNvSpPr>
            <a:spLocks noGrp="1"/>
          </p:cNvSpPr>
          <p:nvPr>
            <p:ph type="dt" sz="half" idx="10"/>
          </p:nvPr>
        </p:nvSpPr>
        <p:spPr/>
        <p:txBody>
          <a:bodyPr/>
          <a:lstStyle>
            <a:lvl1pPr>
              <a:defRPr/>
            </a:lvl1pPr>
          </a:lstStyle>
          <a:p>
            <a:pPr>
              <a:defRPr/>
            </a:pPr>
            <a:fld id="{62F9DA8E-3006-44D6-9FEB-F97E71E644E5}" type="datetimeFigureOut">
              <a:rPr lang="en-US"/>
              <a:pPr>
                <a:defRPr/>
              </a:pPr>
              <a:t>3/22/2011</a:t>
            </a:fld>
            <a:endParaRPr lang="en-US"/>
          </a:p>
        </p:txBody>
      </p:sp>
      <p:sp>
        <p:nvSpPr>
          <p:cNvPr id="5" name="Footer Placeholder 21"/>
          <p:cNvSpPr>
            <a:spLocks noGrp="1"/>
          </p:cNvSpPr>
          <p:nvPr>
            <p:ph type="ftr" sz="quarter" idx="11"/>
          </p:nvPr>
        </p:nvSpPr>
        <p:spPr/>
        <p:txBody>
          <a:bodyPr/>
          <a:lstStyle>
            <a:lvl1pPr>
              <a:defRPr/>
            </a:lvl1pPr>
          </a:lstStyle>
          <a:p>
            <a:pPr>
              <a:defRPr/>
            </a:pPr>
            <a:endParaRPr lang="en-US"/>
          </a:p>
        </p:txBody>
      </p:sp>
      <p:sp>
        <p:nvSpPr>
          <p:cNvPr id="6" name="Slide Number Placeholder 17"/>
          <p:cNvSpPr>
            <a:spLocks noGrp="1"/>
          </p:cNvSpPr>
          <p:nvPr>
            <p:ph type="sldNum" sz="quarter" idx="12"/>
          </p:nvPr>
        </p:nvSpPr>
        <p:spPr/>
        <p:txBody>
          <a:bodyPr/>
          <a:lstStyle>
            <a:lvl1pPr>
              <a:defRPr/>
            </a:lvl1pPr>
          </a:lstStyle>
          <a:p>
            <a:pPr>
              <a:defRPr/>
            </a:pPr>
            <a:fld id="{314F40C8-6975-4D06-A450-9957DA45D8EF}"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9"/>
          <p:cNvSpPr>
            <a:spLocks noGrp="1"/>
          </p:cNvSpPr>
          <p:nvPr>
            <p:ph type="dt" sz="half" idx="10"/>
          </p:nvPr>
        </p:nvSpPr>
        <p:spPr/>
        <p:txBody>
          <a:bodyPr/>
          <a:lstStyle>
            <a:lvl1pPr>
              <a:defRPr/>
            </a:lvl1pPr>
          </a:lstStyle>
          <a:p>
            <a:pPr>
              <a:defRPr/>
            </a:pPr>
            <a:fld id="{70E3EBFB-3CDF-474E-92E4-AB2638AF9251}" type="datetimeFigureOut">
              <a:rPr lang="en-US"/>
              <a:pPr>
                <a:defRPr/>
              </a:pPr>
              <a:t>3/22/2011</a:t>
            </a:fld>
            <a:endParaRPr lang="en-US"/>
          </a:p>
        </p:txBody>
      </p:sp>
      <p:sp>
        <p:nvSpPr>
          <p:cNvPr id="5" name="Footer Placeholder 21"/>
          <p:cNvSpPr>
            <a:spLocks noGrp="1"/>
          </p:cNvSpPr>
          <p:nvPr>
            <p:ph type="ftr" sz="quarter" idx="11"/>
          </p:nvPr>
        </p:nvSpPr>
        <p:spPr/>
        <p:txBody>
          <a:bodyPr/>
          <a:lstStyle>
            <a:lvl1pPr>
              <a:defRPr/>
            </a:lvl1pPr>
          </a:lstStyle>
          <a:p>
            <a:pPr>
              <a:defRPr/>
            </a:pPr>
            <a:endParaRPr lang="en-US"/>
          </a:p>
        </p:txBody>
      </p:sp>
      <p:sp>
        <p:nvSpPr>
          <p:cNvPr id="6" name="Slide Number Placeholder 17"/>
          <p:cNvSpPr>
            <a:spLocks noGrp="1"/>
          </p:cNvSpPr>
          <p:nvPr>
            <p:ph type="sldNum" sz="quarter" idx="12"/>
          </p:nvPr>
        </p:nvSpPr>
        <p:spPr/>
        <p:txBody>
          <a:bodyPr/>
          <a:lstStyle>
            <a:lvl1pPr>
              <a:defRPr/>
            </a:lvl1pPr>
          </a:lstStyle>
          <a:p>
            <a:pPr>
              <a:defRPr/>
            </a:pPr>
            <a:fld id="{E63840AE-D880-44A0-9940-652D42FDF837}"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76" y="990600"/>
            <a:ext cx="7772400" cy="1362456"/>
          </a:xfrm>
        </p:spPr>
        <p:txBody>
          <a:bodyPr>
            <a:noAutofit/>
          </a:bodyPr>
          <a:lstStyle>
            <a:lvl1pPr algn="l">
              <a:buNone/>
              <a:defRPr sz="4800" b="1" cap="none" baseline="0"/>
            </a:lvl1pPr>
          </a:lstStyle>
          <a:p>
            <a:r>
              <a:rPr lang="en-US" smtClean="0"/>
              <a:t>Click to edit Master title style</a:t>
            </a:r>
            <a:endParaRPr lang="en-US" dirty="0"/>
          </a:p>
        </p:txBody>
      </p:sp>
      <p:sp>
        <p:nvSpPr>
          <p:cNvPr id="3" name="Text Placeholder 2"/>
          <p:cNvSpPr>
            <a:spLocks noGrp="1"/>
          </p:cNvSpPr>
          <p:nvPr>
            <p:ph type="body" idx="1"/>
          </p:nvPr>
        </p:nvSpPr>
        <p:spPr>
          <a:xfrm>
            <a:off x="722313" y="2352677"/>
            <a:ext cx="7772400" cy="1509712"/>
          </a:xfrm>
        </p:spPr>
        <p:txBody>
          <a:bodyPr/>
          <a:lstStyle>
            <a:lvl1pPr>
              <a:buNone/>
              <a:defRPr sz="20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3B633A39-00F5-4F24-9F30-160B5891FCF8}" type="datetimeFigureOut">
              <a:rPr lang="en-US"/>
              <a:pPr>
                <a:defRPr/>
              </a:pPr>
              <a:t>3/22/2011</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D9C59970-138D-4C68-8BF2-5581DC840B48}"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914400"/>
            <a:ext cx="8229600" cy="1143000"/>
          </a:xfrm>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457200" y="2199800"/>
            <a:ext cx="4038600" cy="4160520"/>
          </a:xfrm>
        </p:spPr>
        <p:txBody>
          <a:bodyPr/>
          <a:lstStyle>
            <a:lvl1pPr>
              <a:defRPr sz="2800"/>
            </a:lvl1pPr>
            <a:lvl2pPr>
              <a:defRPr sz="2400"/>
            </a:lvl2pPr>
            <a:lvl3pPr>
              <a:defRPr sz="2000"/>
            </a:lvl3pPr>
            <a:lvl4pPr>
              <a:defRPr sz="1800"/>
            </a:lvl4pPr>
            <a:lvl5pPr>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200" y="2199800"/>
            <a:ext cx="4038600" cy="4160520"/>
          </a:xfrm>
        </p:spPr>
        <p:txBody>
          <a:bodyPr/>
          <a:lstStyle>
            <a:lvl1pPr>
              <a:defRPr sz="2800"/>
            </a:lvl1pPr>
            <a:lvl2pPr>
              <a:defRPr sz="2400"/>
            </a:lvl2pPr>
            <a:lvl3pPr>
              <a:defRPr sz="2000"/>
            </a:lvl3pPr>
            <a:lvl4pPr>
              <a:defRPr sz="1800"/>
            </a:lvl4pPr>
            <a:lvl5pPr>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9"/>
          <p:cNvSpPr>
            <a:spLocks noGrp="1"/>
          </p:cNvSpPr>
          <p:nvPr>
            <p:ph type="dt" sz="half" idx="10"/>
          </p:nvPr>
        </p:nvSpPr>
        <p:spPr/>
        <p:txBody>
          <a:bodyPr/>
          <a:lstStyle>
            <a:lvl1pPr>
              <a:defRPr/>
            </a:lvl1pPr>
          </a:lstStyle>
          <a:p>
            <a:pPr>
              <a:defRPr/>
            </a:pPr>
            <a:fld id="{B410637C-5FE0-43A5-A443-A777F1256F96}" type="datetimeFigureOut">
              <a:rPr lang="en-US"/>
              <a:pPr>
                <a:defRPr/>
              </a:pPr>
              <a:t>3/22/2011</a:t>
            </a:fld>
            <a:endParaRPr lang="en-US"/>
          </a:p>
        </p:txBody>
      </p:sp>
      <p:sp>
        <p:nvSpPr>
          <p:cNvPr id="6" name="Footer Placeholder 21"/>
          <p:cNvSpPr>
            <a:spLocks noGrp="1"/>
          </p:cNvSpPr>
          <p:nvPr>
            <p:ph type="ftr" sz="quarter" idx="11"/>
          </p:nvPr>
        </p:nvSpPr>
        <p:spPr/>
        <p:txBody>
          <a:bodyPr/>
          <a:lstStyle>
            <a:lvl1pPr>
              <a:defRPr/>
            </a:lvl1pPr>
          </a:lstStyle>
          <a:p>
            <a:pPr>
              <a:defRPr/>
            </a:pPr>
            <a:endParaRPr lang="en-US"/>
          </a:p>
        </p:txBody>
      </p:sp>
      <p:sp>
        <p:nvSpPr>
          <p:cNvPr id="7" name="Slide Number Placeholder 17"/>
          <p:cNvSpPr>
            <a:spLocks noGrp="1"/>
          </p:cNvSpPr>
          <p:nvPr>
            <p:ph type="sldNum" sz="quarter" idx="12"/>
          </p:nvPr>
        </p:nvSpPr>
        <p:spPr/>
        <p:txBody>
          <a:bodyPr/>
          <a:lstStyle>
            <a:lvl1pPr>
              <a:defRPr/>
            </a:lvl1pPr>
          </a:lstStyle>
          <a:p>
            <a:pPr>
              <a:defRPr/>
            </a:pPr>
            <a:fld id="{1B8883F8-BBD8-42D8-BD01-5061A120F28C}"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914400"/>
            <a:ext cx="8229600" cy="1143000"/>
          </a:xfrm>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457200" y="2112168"/>
            <a:ext cx="4040188" cy="502920"/>
          </a:xfrm>
        </p:spPr>
        <p:txBody>
          <a:bodyPr anchor="b">
            <a:noAutofit/>
          </a:bodyPr>
          <a:lstStyle>
            <a:lvl1pPr>
              <a:buNone/>
              <a:defRPr sz="2200" b="1">
                <a:effectLst>
                  <a:outerShdw blurRad="38000" dist="38000" dir="2700000" algn="tl" rotWithShape="0">
                    <a:schemeClr val="bg2">
                      <a:shade val="45000"/>
                      <a:satMod val="150000"/>
                      <a:alpha val="90000"/>
                    </a:schemeClr>
                  </a:outerShdw>
                </a:effectLst>
              </a:defRPr>
            </a:lvl1pPr>
            <a:lvl2pPr>
              <a:buNone/>
              <a:defRPr sz="2000" b="1"/>
            </a:lvl2pPr>
            <a:lvl3pPr>
              <a:buNone/>
              <a:defRPr sz="1800" b="1"/>
            </a:lvl3pPr>
            <a:lvl4pPr>
              <a:buNone/>
              <a:defRPr sz="1600" b="1"/>
            </a:lvl4pPr>
            <a:lvl5pPr>
              <a:buNone/>
              <a:defRPr sz="1600" b="1"/>
            </a:lvl5pPr>
          </a:lstStyle>
          <a:p>
            <a:pPr lvl="0"/>
            <a:r>
              <a:rPr lang="en-US" smtClean="0"/>
              <a:t>Click to edit Master text styles</a:t>
            </a:r>
          </a:p>
        </p:txBody>
      </p:sp>
      <p:sp>
        <p:nvSpPr>
          <p:cNvPr id="4" name="Text Placeholder 3"/>
          <p:cNvSpPr>
            <a:spLocks noGrp="1"/>
          </p:cNvSpPr>
          <p:nvPr>
            <p:ph type="body" sz="half" idx="3"/>
          </p:nvPr>
        </p:nvSpPr>
        <p:spPr>
          <a:xfrm>
            <a:off x="4645025" y="2112168"/>
            <a:ext cx="4041775" cy="502920"/>
          </a:xfrm>
        </p:spPr>
        <p:txBody>
          <a:bodyPr anchor="b">
            <a:noAutofit/>
          </a:bodyPr>
          <a:lstStyle>
            <a:lvl1pPr>
              <a:buNone/>
              <a:defRPr sz="2200" b="1">
                <a:effectLst>
                  <a:outerShdw blurRad="30000" dist="30000" dir="2700000" algn="tl" rotWithShape="0">
                    <a:schemeClr val="bg2">
                      <a:shade val="45000"/>
                      <a:satMod val="150000"/>
                      <a:alpha val="90000"/>
                    </a:schemeClr>
                  </a:outerShdw>
                </a:effectLst>
              </a:defRPr>
            </a:lvl1pPr>
            <a:lvl2pPr>
              <a:buNone/>
              <a:defRPr sz="2000" b="1"/>
            </a:lvl2pPr>
            <a:lvl3pPr>
              <a:buNone/>
              <a:defRPr sz="1800" b="1"/>
            </a:lvl3pPr>
            <a:lvl4pPr>
              <a:buNone/>
              <a:defRPr sz="1600" b="1"/>
            </a:lvl4pPr>
            <a:lvl5pPr>
              <a:buNone/>
              <a:defRPr sz="1600" b="1"/>
            </a:lvl5pPr>
          </a:lstStyle>
          <a:p>
            <a:pPr lvl="0"/>
            <a:r>
              <a:rPr lang="en-US" smtClean="0"/>
              <a:t>Click to edit Master text styles</a:t>
            </a:r>
          </a:p>
        </p:txBody>
      </p:sp>
      <p:sp>
        <p:nvSpPr>
          <p:cNvPr id="5" name="Content Placeholder 4"/>
          <p:cNvSpPr>
            <a:spLocks noGrp="1"/>
          </p:cNvSpPr>
          <p:nvPr>
            <p:ph sz="quarter" idx="2"/>
          </p:nvPr>
        </p:nvSpPr>
        <p:spPr>
          <a:xfrm>
            <a:off x="457200" y="2667000"/>
            <a:ext cx="4040188" cy="3657600"/>
          </a:xfrm>
        </p:spPr>
        <p:txBody>
          <a:bodyPr/>
          <a:lstStyle>
            <a:lvl1pPr>
              <a:defRPr sz="2200"/>
            </a:lvl1pPr>
            <a:lvl2pPr>
              <a:defRPr sz="2000"/>
            </a:lvl2pPr>
            <a:lvl3pPr>
              <a:defRPr sz="1800"/>
            </a:lvl3pPr>
            <a:lvl4pPr>
              <a:defRPr sz="1600"/>
            </a:lvl4pPr>
            <a:lvl5pPr>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Content Placeholder 5"/>
          <p:cNvSpPr>
            <a:spLocks noGrp="1"/>
          </p:cNvSpPr>
          <p:nvPr>
            <p:ph sz="quarter" idx="4"/>
          </p:nvPr>
        </p:nvSpPr>
        <p:spPr>
          <a:xfrm>
            <a:off x="4645025" y="2667000"/>
            <a:ext cx="4041775" cy="3657600"/>
          </a:xfrm>
        </p:spPr>
        <p:txBody>
          <a:bodyPr/>
          <a:lstStyle>
            <a:lvl1pPr>
              <a:defRPr sz="2200"/>
            </a:lvl1pPr>
            <a:lvl2pPr>
              <a:defRPr sz="2000"/>
            </a:lvl2pPr>
            <a:lvl3pPr>
              <a:defRPr sz="1800"/>
            </a:lvl3pPr>
            <a:lvl4pPr>
              <a:defRPr sz="1600"/>
            </a:lvl4pPr>
            <a:lvl5pPr>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9"/>
          <p:cNvSpPr>
            <a:spLocks noGrp="1"/>
          </p:cNvSpPr>
          <p:nvPr>
            <p:ph type="dt" sz="half" idx="10"/>
          </p:nvPr>
        </p:nvSpPr>
        <p:spPr/>
        <p:txBody>
          <a:bodyPr/>
          <a:lstStyle>
            <a:lvl1pPr>
              <a:defRPr/>
            </a:lvl1pPr>
          </a:lstStyle>
          <a:p>
            <a:pPr>
              <a:defRPr/>
            </a:pPr>
            <a:fld id="{74EC1352-7A6A-4F1A-A622-F7917ABFAD1C}" type="datetimeFigureOut">
              <a:rPr lang="en-US"/>
              <a:pPr>
                <a:defRPr/>
              </a:pPr>
              <a:t>3/22/2011</a:t>
            </a:fld>
            <a:endParaRPr lang="en-US"/>
          </a:p>
        </p:txBody>
      </p:sp>
      <p:sp>
        <p:nvSpPr>
          <p:cNvPr id="8" name="Footer Placeholder 21"/>
          <p:cNvSpPr>
            <a:spLocks noGrp="1"/>
          </p:cNvSpPr>
          <p:nvPr>
            <p:ph type="ftr" sz="quarter" idx="11"/>
          </p:nvPr>
        </p:nvSpPr>
        <p:spPr/>
        <p:txBody>
          <a:bodyPr/>
          <a:lstStyle>
            <a:lvl1pPr>
              <a:defRPr/>
            </a:lvl1pPr>
          </a:lstStyle>
          <a:p>
            <a:pPr>
              <a:defRPr/>
            </a:pPr>
            <a:endParaRPr lang="en-US"/>
          </a:p>
        </p:txBody>
      </p:sp>
      <p:sp>
        <p:nvSpPr>
          <p:cNvPr id="9" name="Slide Number Placeholder 17"/>
          <p:cNvSpPr>
            <a:spLocks noGrp="1"/>
          </p:cNvSpPr>
          <p:nvPr>
            <p:ph type="sldNum" sz="quarter" idx="12"/>
          </p:nvPr>
        </p:nvSpPr>
        <p:spPr/>
        <p:txBody>
          <a:bodyPr/>
          <a:lstStyle>
            <a:lvl1pPr>
              <a:defRPr/>
            </a:lvl1pPr>
          </a:lstStyle>
          <a:p>
            <a:pPr>
              <a:defRPr/>
            </a:pPr>
            <a:fld id="{9B867752-A9FE-4C64-A61B-CDCFC8A39935}"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914400"/>
            <a:ext cx="8229600" cy="1143000"/>
          </a:xfrm>
          <a:effectLst/>
        </p:spPr>
        <p:txBody>
          <a:bodyPr/>
          <a:lstStyle>
            <a:lvl1pPr>
              <a:defRPr sz="4800" cap="none" baseline="0">
                <a:effectLst>
                  <a:outerShdw blurRad="30000" dist="30000" dir="2700000" algn="tl" rotWithShape="0">
                    <a:schemeClr val="bg2">
                      <a:shade val="45000"/>
                      <a:satMod val="150000"/>
                      <a:alpha val="90000"/>
                    </a:schemeClr>
                  </a:outerShdw>
                </a:effectLst>
              </a:defRPr>
            </a:lvl1pPr>
          </a:lstStyle>
          <a:p>
            <a:r>
              <a:rPr lang="en-US" smtClean="0"/>
              <a:t>Click to edit Master title style</a:t>
            </a:r>
            <a:endParaRPr lang="en-US" dirty="0"/>
          </a:p>
        </p:txBody>
      </p:sp>
      <p:sp>
        <p:nvSpPr>
          <p:cNvPr id="3" name="Date Placeholder 9"/>
          <p:cNvSpPr>
            <a:spLocks noGrp="1"/>
          </p:cNvSpPr>
          <p:nvPr>
            <p:ph type="dt" sz="half" idx="10"/>
          </p:nvPr>
        </p:nvSpPr>
        <p:spPr/>
        <p:txBody>
          <a:bodyPr/>
          <a:lstStyle>
            <a:lvl1pPr>
              <a:defRPr/>
            </a:lvl1pPr>
          </a:lstStyle>
          <a:p>
            <a:pPr>
              <a:defRPr/>
            </a:pPr>
            <a:fld id="{6C41A6A3-FD7F-4F43-B948-5FD1D965D983}" type="datetimeFigureOut">
              <a:rPr lang="en-US"/>
              <a:pPr>
                <a:defRPr/>
              </a:pPr>
              <a:t>3/22/2011</a:t>
            </a:fld>
            <a:endParaRPr lang="en-US"/>
          </a:p>
        </p:txBody>
      </p:sp>
      <p:sp>
        <p:nvSpPr>
          <p:cNvPr id="4" name="Footer Placeholder 21"/>
          <p:cNvSpPr>
            <a:spLocks noGrp="1"/>
          </p:cNvSpPr>
          <p:nvPr>
            <p:ph type="ftr" sz="quarter" idx="11"/>
          </p:nvPr>
        </p:nvSpPr>
        <p:spPr/>
        <p:txBody>
          <a:bodyPr/>
          <a:lstStyle>
            <a:lvl1pPr>
              <a:defRPr/>
            </a:lvl1pPr>
          </a:lstStyle>
          <a:p>
            <a:pPr>
              <a:defRPr/>
            </a:pPr>
            <a:endParaRPr lang="en-US"/>
          </a:p>
        </p:txBody>
      </p:sp>
      <p:sp>
        <p:nvSpPr>
          <p:cNvPr id="5" name="Slide Number Placeholder 17"/>
          <p:cNvSpPr>
            <a:spLocks noGrp="1"/>
          </p:cNvSpPr>
          <p:nvPr>
            <p:ph type="sldNum" sz="quarter" idx="12"/>
          </p:nvPr>
        </p:nvSpPr>
        <p:spPr/>
        <p:txBody>
          <a:bodyPr/>
          <a:lstStyle>
            <a:lvl1pPr>
              <a:defRPr/>
            </a:lvl1pPr>
          </a:lstStyle>
          <a:p>
            <a:pPr>
              <a:defRPr/>
            </a:pPr>
            <a:fld id="{CDCD6620-4C41-48A8-A276-D5682750F541}"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9"/>
          <p:cNvSpPr>
            <a:spLocks noGrp="1"/>
          </p:cNvSpPr>
          <p:nvPr>
            <p:ph type="dt" sz="half" idx="10"/>
          </p:nvPr>
        </p:nvSpPr>
        <p:spPr/>
        <p:txBody>
          <a:bodyPr/>
          <a:lstStyle>
            <a:lvl1pPr>
              <a:defRPr/>
            </a:lvl1pPr>
          </a:lstStyle>
          <a:p>
            <a:pPr>
              <a:defRPr/>
            </a:pPr>
            <a:fld id="{E2D73A5A-9DAB-435D-8243-8C12A8D6820F}" type="datetimeFigureOut">
              <a:rPr lang="en-US"/>
              <a:pPr>
                <a:defRPr/>
              </a:pPr>
              <a:t>3/22/2011</a:t>
            </a:fld>
            <a:endParaRPr lang="en-US"/>
          </a:p>
        </p:txBody>
      </p:sp>
      <p:sp>
        <p:nvSpPr>
          <p:cNvPr id="3" name="Footer Placeholder 21"/>
          <p:cNvSpPr>
            <a:spLocks noGrp="1"/>
          </p:cNvSpPr>
          <p:nvPr>
            <p:ph type="ftr" sz="quarter" idx="11"/>
          </p:nvPr>
        </p:nvSpPr>
        <p:spPr/>
        <p:txBody>
          <a:bodyPr/>
          <a:lstStyle>
            <a:lvl1pPr>
              <a:defRPr/>
            </a:lvl1pPr>
          </a:lstStyle>
          <a:p>
            <a:pPr>
              <a:defRPr/>
            </a:pPr>
            <a:endParaRPr lang="en-US"/>
          </a:p>
        </p:txBody>
      </p:sp>
      <p:sp>
        <p:nvSpPr>
          <p:cNvPr id="4" name="Slide Number Placeholder 17"/>
          <p:cNvSpPr>
            <a:spLocks noGrp="1"/>
          </p:cNvSpPr>
          <p:nvPr>
            <p:ph type="sldNum" sz="quarter" idx="12"/>
          </p:nvPr>
        </p:nvSpPr>
        <p:spPr/>
        <p:txBody>
          <a:bodyPr/>
          <a:lstStyle>
            <a:lvl1pPr>
              <a:defRPr/>
            </a:lvl1pPr>
          </a:lstStyle>
          <a:p>
            <a:pPr>
              <a:defRPr/>
            </a:pPr>
            <a:fld id="{1A0E2A76-F529-431C-9827-BF4344E35691}"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71440"/>
            <a:ext cx="8229600" cy="914400"/>
          </a:xfrm>
        </p:spPr>
        <p:txBody>
          <a:bodyPr tIns="0" bIns="0"/>
          <a:lstStyle>
            <a:lvl1pPr algn="l">
              <a:buNone/>
              <a:defRPr sz="5000" b="1"/>
            </a:lvl1pPr>
          </a:lstStyle>
          <a:p>
            <a:r>
              <a:rPr lang="en-US" smtClean="0"/>
              <a:t>Click to edit Master title style</a:t>
            </a:r>
            <a:endParaRPr lang="en-US" dirty="0"/>
          </a:p>
        </p:txBody>
      </p:sp>
      <p:sp>
        <p:nvSpPr>
          <p:cNvPr id="3" name="Text Placeholder 2"/>
          <p:cNvSpPr>
            <a:spLocks noGrp="1"/>
          </p:cNvSpPr>
          <p:nvPr>
            <p:ph type="body" idx="2"/>
          </p:nvPr>
        </p:nvSpPr>
        <p:spPr>
          <a:xfrm>
            <a:off x="457200" y="1133856"/>
            <a:ext cx="2590800" cy="5181600"/>
          </a:xfrm>
        </p:spPr>
        <p:txBody>
          <a:bodyPr lIns="45720" rIns="0"/>
          <a:lstStyle>
            <a:lvl1pPr marL="0" indent="0">
              <a:spcBef>
                <a:spcPts val="300"/>
              </a:spcBef>
              <a:buNone/>
              <a:defRPr sz="1800"/>
            </a:lvl1pPr>
            <a:lvl2pPr>
              <a:buNone/>
              <a:defRPr sz="1200"/>
            </a:lvl2pPr>
            <a:lvl3pPr>
              <a:buNone/>
              <a:defRPr sz="1000"/>
            </a:lvl3pPr>
            <a:lvl4pPr>
              <a:buNone/>
              <a:defRPr sz="900"/>
            </a:lvl4pPr>
            <a:lvl5pPr>
              <a:buNone/>
              <a:defRPr sz="900"/>
            </a:lvl5pPr>
          </a:lstStyle>
          <a:p>
            <a:pPr lvl="0"/>
            <a:r>
              <a:rPr lang="en-US" smtClean="0"/>
              <a:t>Click to edit Master text styles</a:t>
            </a:r>
          </a:p>
        </p:txBody>
      </p:sp>
      <p:sp>
        <p:nvSpPr>
          <p:cNvPr id="4" name="Content Placeholder 3"/>
          <p:cNvSpPr>
            <a:spLocks noGrp="1"/>
          </p:cNvSpPr>
          <p:nvPr>
            <p:ph sz="half" idx="1"/>
          </p:nvPr>
        </p:nvSpPr>
        <p:spPr>
          <a:xfrm>
            <a:off x="3429000" y="1133472"/>
            <a:ext cx="5257800" cy="5191128"/>
          </a:xfrm>
        </p:spPr>
        <p:txBody>
          <a:bodyPr/>
          <a:lstStyle>
            <a:lvl1pPr algn="l">
              <a:defRPr sz="3000"/>
            </a:lvl1pPr>
            <a:lvl2pPr algn="l">
              <a:defRPr sz="2800"/>
            </a:lvl2pPr>
            <a:lvl3pPr algn="l">
              <a:defRPr sz="2400"/>
            </a:lvl3pPr>
            <a:lvl4pPr algn="l">
              <a:defRPr sz="2000"/>
            </a:lvl4pPr>
            <a:lvl5pPr algn="l">
              <a:defRPr sz="20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lvl1pPr>
              <a:defRPr/>
            </a:lvl1pPr>
          </a:lstStyle>
          <a:p>
            <a:pPr>
              <a:defRPr/>
            </a:pPr>
            <a:fld id="{798DAF0C-D4CD-4400-AA6D-423CADDF1F3D}" type="datetimeFigureOut">
              <a:rPr lang="en-US"/>
              <a:pPr>
                <a:defRPr/>
              </a:pPr>
              <a:t>3/22/2011</a:t>
            </a:fld>
            <a:endParaRPr lang="en-US"/>
          </a:p>
        </p:txBody>
      </p:sp>
      <p:sp>
        <p:nvSpPr>
          <p:cNvPr id="6" name="Footer Placeholder 5"/>
          <p:cNvSpPr>
            <a:spLocks noGrp="1"/>
          </p:cNvSpPr>
          <p:nvPr>
            <p:ph type="ftr" sz="quarter" idx="11"/>
          </p:nvPr>
        </p:nvSpPr>
        <p:spPr/>
        <p:txBody>
          <a:bodyPr/>
          <a:lstStyle>
            <a:lvl1pPr>
              <a:defRPr/>
            </a:lvl1pPr>
          </a:lstStyle>
          <a:p>
            <a:pPr>
              <a:defRPr/>
            </a:pPr>
            <a:endParaRPr lang="en-US"/>
          </a:p>
        </p:txBody>
      </p:sp>
      <p:sp>
        <p:nvSpPr>
          <p:cNvPr id="7" name="Slide Number Placeholder 6"/>
          <p:cNvSpPr>
            <a:spLocks noGrp="1"/>
          </p:cNvSpPr>
          <p:nvPr>
            <p:ph type="sldNum" sz="quarter" idx="12"/>
          </p:nvPr>
        </p:nvSpPr>
        <p:spPr/>
        <p:txBody>
          <a:bodyPr/>
          <a:lstStyle>
            <a:lvl1pPr>
              <a:defRPr/>
            </a:lvl1pPr>
          </a:lstStyle>
          <a:p>
            <a:pPr>
              <a:defRPr/>
            </a:pPr>
            <a:fld id="{2BFCF7F9-A004-4922-9038-743480B50425}"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76240" y="1981200"/>
            <a:ext cx="3429000" cy="522288"/>
          </a:xfrm>
        </p:spPr>
        <p:txBody>
          <a:bodyPr tIns="0" bIns="0"/>
          <a:lstStyle>
            <a:lvl1pPr algn="r">
              <a:buNone/>
              <a:defRPr sz="2000" b="1"/>
            </a:lvl1pPr>
          </a:lstStyle>
          <a:p>
            <a:r>
              <a:rPr lang="en-US" smtClean="0"/>
              <a:t>Click to edit Master title style</a:t>
            </a:r>
            <a:endParaRPr lang="en-US" dirty="0"/>
          </a:p>
        </p:txBody>
      </p:sp>
      <p:sp>
        <p:nvSpPr>
          <p:cNvPr id="3" name="Picture Placeholder 2"/>
          <p:cNvSpPr>
            <a:spLocks noGrp="1"/>
          </p:cNvSpPr>
          <p:nvPr>
            <p:ph type="pic" idx="1"/>
          </p:nvPr>
        </p:nvSpPr>
        <p:spPr>
          <a:xfrm>
            <a:off x="4093368" y="1066800"/>
            <a:ext cx="4572000" cy="4572000"/>
          </a:xfrm>
          <a:solidFill>
            <a:schemeClr val="bg2">
              <a:shade val="75000"/>
            </a:schemeClr>
          </a:solidFill>
          <a:ln w="60325">
            <a:solidFill>
              <a:srgbClr val="FFFFFF"/>
            </a:solidFill>
            <a:miter lim="800000"/>
          </a:ln>
          <a:effectLst>
            <a:outerShdw blurRad="36195" dist="10000" dir="5400000" algn="tl" rotWithShape="0">
              <a:srgbClr val="000000">
                <a:alpha val="75000"/>
              </a:srgbClr>
            </a:outerShdw>
            <a:reflection stA="21000" endA="500" endPos="10000" dist="20000" dir="5400000" sy="-100000" algn="bl" rotWithShape="0"/>
          </a:effectLst>
        </p:spPr>
        <p:txBody>
          <a:bodyPr>
            <a:normAutofit/>
          </a:bodyPr>
          <a:lstStyle>
            <a:lvl1pPr>
              <a:buNone/>
              <a:defRPr sz="3200"/>
            </a:lvl1pPr>
          </a:lstStyle>
          <a:p>
            <a:pPr lvl="0"/>
            <a:r>
              <a:rPr lang="en-US" noProof="0" smtClean="0"/>
              <a:t>Click icon to add picture</a:t>
            </a:r>
            <a:endParaRPr lang="en-US" noProof="0" dirty="0"/>
          </a:p>
        </p:txBody>
      </p:sp>
      <p:sp>
        <p:nvSpPr>
          <p:cNvPr id="4" name="Text Placeholder 3"/>
          <p:cNvSpPr>
            <a:spLocks noGrp="1"/>
          </p:cNvSpPr>
          <p:nvPr>
            <p:ph type="body" sz="half" idx="2"/>
          </p:nvPr>
        </p:nvSpPr>
        <p:spPr>
          <a:xfrm>
            <a:off x="376240" y="2543176"/>
            <a:ext cx="3429000" cy="914400"/>
          </a:xfrm>
        </p:spPr>
        <p:txBody>
          <a:bodyPr lIns="0" tIns="0" rIns="0" bIns="0"/>
          <a:lstStyle>
            <a:lvl1pPr indent="0" algn="r">
              <a:spcBef>
                <a:spcPts val="300"/>
              </a:spcBef>
              <a:buFontTx/>
              <a:buNone/>
              <a:defRPr sz="1400" baseline="0"/>
            </a:lvl1pPr>
            <a:lvl2pPr>
              <a:buFontTx/>
              <a:buNone/>
              <a:defRPr sz="1200"/>
            </a:lvl2pPr>
            <a:lvl3pPr>
              <a:buFontTx/>
              <a:buNone/>
              <a:defRPr sz="1000"/>
            </a:lvl3pPr>
            <a:lvl4pPr>
              <a:buFontTx/>
              <a:buNone/>
              <a:defRPr sz="900"/>
            </a:lvl4pPr>
            <a:lvl5pPr>
              <a:buFontTx/>
              <a:buNone/>
              <a:defRPr sz="900"/>
            </a:lvl5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pPr>
              <a:defRPr/>
            </a:pPr>
            <a:fld id="{4F46C0B4-4958-40E0-AB82-0893D2874FC7}" type="datetimeFigureOut">
              <a:rPr lang="en-US"/>
              <a:pPr>
                <a:defRPr/>
              </a:pPr>
              <a:t>3/22/2011</a:t>
            </a:fld>
            <a:endParaRPr lang="en-US"/>
          </a:p>
        </p:txBody>
      </p:sp>
      <p:sp>
        <p:nvSpPr>
          <p:cNvPr id="6" name="Footer Placeholder 5"/>
          <p:cNvSpPr>
            <a:spLocks noGrp="1"/>
          </p:cNvSpPr>
          <p:nvPr>
            <p:ph type="ftr" sz="quarter" idx="11"/>
          </p:nvPr>
        </p:nvSpPr>
        <p:spPr/>
        <p:txBody>
          <a:bodyPr/>
          <a:lstStyle>
            <a:lvl1pPr>
              <a:defRPr/>
            </a:lvl1pPr>
          </a:lstStyle>
          <a:p>
            <a:pPr>
              <a:defRPr/>
            </a:pPr>
            <a:endParaRPr lang="en-US"/>
          </a:p>
        </p:txBody>
      </p:sp>
      <p:sp>
        <p:nvSpPr>
          <p:cNvPr id="7" name="Slide Number Placeholder 6"/>
          <p:cNvSpPr>
            <a:spLocks noGrp="1"/>
          </p:cNvSpPr>
          <p:nvPr>
            <p:ph type="sldNum" sz="quarter" idx="12"/>
          </p:nvPr>
        </p:nvSpPr>
        <p:spPr/>
        <p:txBody>
          <a:bodyPr/>
          <a:lstStyle>
            <a:lvl1pPr>
              <a:defRPr/>
            </a:lvl1pPr>
          </a:lstStyle>
          <a:p>
            <a:pPr>
              <a:defRPr/>
            </a:pPr>
            <a:fld id="{9CC9BA1A-64C9-4B26-B4D0-314352AE5A28}"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7" name="Flowchart: Document 6"/>
          <p:cNvSpPr/>
          <p:nvPr/>
        </p:nvSpPr>
        <p:spPr>
          <a:xfrm rot="10800000">
            <a:off x="1" y="1142899"/>
            <a:ext cx="9144000" cy="5562705"/>
          </a:xfrm>
          <a:custGeom>
            <a:avLst/>
            <a:gdLst>
              <a:gd name="connsiteX0" fmla="*/ 0 w 21600"/>
              <a:gd name="connsiteY0" fmla="*/ 0 h 19378"/>
              <a:gd name="connsiteX1" fmla="*/ 21600 w 21600"/>
              <a:gd name="connsiteY1" fmla="*/ 0 h 19378"/>
              <a:gd name="connsiteX2" fmla="*/ 21600 w 21600"/>
              <a:gd name="connsiteY2" fmla="*/ 17322 h 19378"/>
              <a:gd name="connsiteX3" fmla="*/ 0 w 21600"/>
              <a:gd name="connsiteY3" fmla="*/ 19378 h 19378"/>
              <a:gd name="connsiteX4" fmla="*/ 0 w 21600"/>
              <a:gd name="connsiteY4" fmla="*/ 0 h 19378"/>
              <a:gd name="connsiteX0" fmla="*/ 0 w 21600"/>
              <a:gd name="connsiteY0" fmla="*/ 0 h 19378"/>
              <a:gd name="connsiteX1" fmla="*/ 21600 w 21600"/>
              <a:gd name="connsiteY1" fmla="*/ 0 h 19378"/>
              <a:gd name="connsiteX2" fmla="*/ 21600 w 21600"/>
              <a:gd name="connsiteY2" fmla="*/ 17322 h 19378"/>
              <a:gd name="connsiteX3" fmla="*/ 0 w 21600"/>
              <a:gd name="connsiteY3" fmla="*/ 19378 h 19378"/>
              <a:gd name="connsiteX4" fmla="*/ 0 w 21600"/>
              <a:gd name="connsiteY4" fmla="*/ 0 h 19378"/>
              <a:gd name="connsiteX0" fmla="*/ 0 w 21600"/>
              <a:gd name="connsiteY0" fmla="*/ 0 h 19378"/>
              <a:gd name="connsiteX1" fmla="*/ 21600 w 21600"/>
              <a:gd name="connsiteY1" fmla="*/ 0 h 19378"/>
              <a:gd name="connsiteX2" fmla="*/ 21600 w 21600"/>
              <a:gd name="connsiteY2" fmla="*/ 17322 h 19378"/>
              <a:gd name="connsiteX3" fmla="*/ 0 w 21600"/>
              <a:gd name="connsiteY3" fmla="*/ 19378 h 19378"/>
              <a:gd name="connsiteX4" fmla="*/ 0 w 21600"/>
              <a:gd name="connsiteY4" fmla="*/ 0 h 19378"/>
              <a:gd name="connsiteX0" fmla="*/ 0 w 21600"/>
              <a:gd name="connsiteY0" fmla="*/ 0 h 19974"/>
              <a:gd name="connsiteX1" fmla="*/ 21600 w 21600"/>
              <a:gd name="connsiteY1" fmla="*/ 0 h 19974"/>
              <a:gd name="connsiteX2" fmla="*/ 21600 w 21600"/>
              <a:gd name="connsiteY2" fmla="*/ 17322 h 19974"/>
              <a:gd name="connsiteX3" fmla="*/ 0 w 21600"/>
              <a:gd name="connsiteY3" fmla="*/ 19974 h 19974"/>
              <a:gd name="connsiteX4" fmla="*/ 0 w 21600"/>
              <a:gd name="connsiteY4" fmla="*/ 0 h 19974"/>
              <a:gd name="connsiteX0" fmla="*/ 0 w 21600"/>
              <a:gd name="connsiteY0" fmla="*/ 0 h 19974"/>
              <a:gd name="connsiteX1" fmla="*/ 21600 w 21600"/>
              <a:gd name="connsiteY1" fmla="*/ 0 h 19974"/>
              <a:gd name="connsiteX2" fmla="*/ 21600 w 21600"/>
              <a:gd name="connsiteY2" fmla="*/ 17322 h 19974"/>
              <a:gd name="connsiteX3" fmla="*/ 0 w 21600"/>
              <a:gd name="connsiteY3" fmla="*/ 19974 h 19974"/>
              <a:gd name="connsiteX4" fmla="*/ 0 w 21600"/>
              <a:gd name="connsiteY4" fmla="*/ 0 h 19974"/>
              <a:gd name="connsiteX0" fmla="*/ 0 w 21600"/>
              <a:gd name="connsiteY0" fmla="*/ 0 h 19974"/>
              <a:gd name="connsiteX1" fmla="*/ 21600 w 21600"/>
              <a:gd name="connsiteY1" fmla="*/ 0 h 19974"/>
              <a:gd name="connsiteX2" fmla="*/ 21600 w 21600"/>
              <a:gd name="connsiteY2" fmla="*/ 17322 h 19974"/>
              <a:gd name="connsiteX3" fmla="*/ 0 w 21600"/>
              <a:gd name="connsiteY3" fmla="*/ 19974 h 19974"/>
              <a:gd name="connsiteX4" fmla="*/ 0 w 21600"/>
              <a:gd name="connsiteY4" fmla="*/ 0 h 19974"/>
              <a:gd name="connsiteX0" fmla="*/ 0 w 21600"/>
              <a:gd name="connsiteY0" fmla="*/ 0 h 20252"/>
              <a:gd name="connsiteX1" fmla="*/ 21600 w 21600"/>
              <a:gd name="connsiteY1" fmla="*/ 0 h 20252"/>
              <a:gd name="connsiteX2" fmla="*/ 21600 w 21600"/>
              <a:gd name="connsiteY2" fmla="*/ 17322 h 20252"/>
              <a:gd name="connsiteX3" fmla="*/ 0 w 21600"/>
              <a:gd name="connsiteY3" fmla="*/ 20252 h 20252"/>
              <a:gd name="connsiteX4" fmla="*/ 0 w 21600"/>
              <a:gd name="connsiteY4" fmla="*/ 0 h 20252"/>
              <a:gd name="connsiteX0" fmla="*/ 0 w 21600"/>
              <a:gd name="connsiteY0" fmla="*/ 0 h 20252"/>
              <a:gd name="connsiteX1" fmla="*/ 21600 w 21600"/>
              <a:gd name="connsiteY1" fmla="*/ 0 h 20252"/>
              <a:gd name="connsiteX2" fmla="*/ 21600 w 21600"/>
              <a:gd name="connsiteY2" fmla="*/ 17322 h 20252"/>
              <a:gd name="connsiteX3" fmla="*/ 0 w 21600"/>
              <a:gd name="connsiteY3" fmla="*/ 20252 h 20252"/>
              <a:gd name="connsiteX4" fmla="*/ 0 w 21600"/>
              <a:gd name="connsiteY4" fmla="*/ 0 h 20252"/>
            </a:gdLst>
            <a:ahLst/>
            <a:cxnLst>
              <a:cxn ang="0">
                <a:pos x="connsiteX0" y="connsiteY0"/>
              </a:cxn>
              <a:cxn ang="0">
                <a:pos x="connsiteX1" y="connsiteY1"/>
              </a:cxn>
              <a:cxn ang="0">
                <a:pos x="connsiteX2" y="connsiteY2"/>
              </a:cxn>
              <a:cxn ang="0">
                <a:pos x="connsiteX3" y="connsiteY3"/>
              </a:cxn>
              <a:cxn ang="0">
                <a:pos x="connsiteX4" y="connsiteY4"/>
              </a:cxn>
              <a:cxn ang="0">
                <a:pos x="connsiteX0" y="connsiteY0"/>
              </a:cxn>
              <a:cxn ang="0">
                <a:pos x="connsiteX1" y="connsiteY1"/>
              </a:cxn>
              <a:cxn ang="0">
                <a:pos x="connsiteX2" y="connsiteY2"/>
              </a:cxn>
              <a:cxn ang="0">
                <a:pos x="connsiteX3" y="connsiteY3"/>
              </a:cxn>
              <a:cxn ang="0">
                <a:pos x="connsiteX4" y="connsiteY4"/>
              </a:cxn>
              <a:cxn ang="0">
                <a:pos x="connsiteX0" y="connsiteY0"/>
              </a:cxn>
              <a:cxn ang="0">
                <a:pos x="connsiteX1" y="connsiteY1"/>
              </a:cxn>
              <a:cxn ang="0">
                <a:pos x="connsiteX2" y="connsiteY2"/>
              </a:cxn>
              <a:cxn ang="0">
                <a:pos x="connsiteX3" y="connsiteY3"/>
              </a:cxn>
              <a:cxn ang="0">
                <a:pos x="connsiteX4" y="connsiteY4"/>
              </a:cxn>
              <a:cxn ang="0">
                <a:pos x="connsiteX0" y="connsiteY0"/>
              </a:cxn>
              <a:cxn ang="0">
                <a:pos x="connsiteX1" y="connsiteY1"/>
              </a:cxn>
              <a:cxn ang="0">
                <a:pos x="connsiteX2" y="connsiteY2"/>
              </a:cxn>
              <a:cxn ang="0">
                <a:pos x="connsiteX3" y="connsiteY3"/>
              </a:cxn>
              <a:cxn ang="0">
                <a:pos x="connsiteX4" y="connsiteY4"/>
              </a:cxn>
              <a:cxn ang="0">
                <a:pos x="connsiteX0" y="connsiteY0"/>
              </a:cxn>
              <a:cxn ang="0">
                <a:pos x="connsiteX1" y="connsiteY1"/>
              </a:cxn>
              <a:cxn ang="0">
                <a:pos x="connsiteX2" y="connsiteY2"/>
              </a:cxn>
              <a:cxn ang="0">
                <a:pos x="connsiteX3" y="connsiteY3"/>
              </a:cxn>
              <a:cxn ang="0">
                <a:pos x="connsiteX4" y="connsiteY4"/>
              </a:cxn>
              <a:cxn ang="0">
                <a:pos x="connsiteX0" y="connsiteY0"/>
              </a:cxn>
              <a:cxn ang="0">
                <a:pos x="connsiteX1" y="connsiteY1"/>
              </a:cxn>
              <a:cxn ang="0">
                <a:pos x="connsiteX2" y="connsiteY2"/>
              </a:cxn>
              <a:cxn ang="0">
                <a:pos x="connsiteX3" y="connsiteY3"/>
              </a:cxn>
              <a:cxn ang="0">
                <a:pos x="connsiteX4" y="connsiteY4"/>
              </a:cxn>
              <a:cxn ang="0">
                <a:pos x="connsiteX0" y="connsiteY0"/>
              </a:cxn>
              <a:cxn ang="0">
                <a:pos x="connsiteX1" y="connsiteY1"/>
              </a:cxn>
              <a:cxn ang="0">
                <a:pos x="connsiteX2" y="connsiteY2"/>
              </a:cxn>
              <a:cxn ang="0">
                <a:pos x="connsiteX3" y="connsiteY3"/>
              </a:cxn>
              <a:cxn ang="0">
                <a:pos x="connsiteX4" y="connsiteY4"/>
              </a:cxn>
              <a:cxn ang="0">
                <a:pos x="connsiteX0" y="connsiteY0"/>
              </a:cxn>
              <a:cxn ang="0">
                <a:pos x="connsiteX1" y="connsiteY1"/>
              </a:cxn>
              <a:cxn ang="0">
                <a:pos x="connsiteX2" y="connsiteY2"/>
              </a:cxn>
              <a:cxn ang="0">
                <a:pos x="connsiteX3" y="connsiteY3"/>
              </a:cxn>
              <a:cxn ang="0">
                <a:pos x="connsiteX4" y="connsiteY4"/>
              </a:cxn>
            </a:cxnLst>
            <a:rect l="l" t="t" r="r" b="b"/>
            <a:pathLst>
              <a:path w="21600" h="20252">
                <a:moveTo>
                  <a:pt x="0" y="0"/>
                </a:moveTo>
                <a:lnTo>
                  <a:pt x="21600" y="0"/>
                </a:lnTo>
                <a:lnTo>
                  <a:pt x="21600" y="17322"/>
                </a:lnTo>
                <a:cubicBezTo>
                  <a:pt x="10800" y="17322"/>
                  <a:pt x="10056" y="24231"/>
                  <a:pt x="0" y="20252"/>
                </a:cubicBezTo>
                <a:lnTo>
                  <a:pt x="0" y="0"/>
                </a:lnTo>
                <a:close/>
              </a:path>
            </a:pathLst>
          </a:custGeom>
          <a:gradFill>
            <a:gsLst>
              <a:gs pos="100000">
                <a:schemeClr val="bg2">
                  <a:tint val="55000"/>
                  <a:satMod val="1800000"/>
                  <a:alpha val="55000"/>
                </a:schemeClr>
              </a:gs>
              <a:gs pos="65000">
                <a:schemeClr val="bg2">
                  <a:shade val="100000"/>
                  <a:satMod val="600000"/>
                  <a:alpha val="0"/>
                </a:schemeClr>
              </a:gs>
            </a:gsLst>
            <a:lin ang="4800000" scaled="1"/>
          </a:gradFill>
          <a:ln w="317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8" name="Flowchart: Document 7"/>
          <p:cNvSpPr/>
          <p:nvPr/>
        </p:nvSpPr>
        <p:spPr>
          <a:xfrm rot="10800000">
            <a:off x="1" y="1341133"/>
            <a:ext cx="9144000" cy="4480425"/>
          </a:xfrm>
          <a:custGeom>
            <a:avLst/>
            <a:gdLst>
              <a:gd name="connsiteX0" fmla="*/ 0 w 21600"/>
              <a:gd name="connsiteY0" fmla="*/ 0 h 18944"/>
              <a:gd name="connsiteX1" fmla="*/ 21600 w 21600"/>
              <a:gd name="connsiteY1" fmla="*/ 0 h 18944"/>
              <a:gd name="connsiteX2" fmla="*/ 21600 w 21600"/>
              <a:gd name="connsiteY2" fmla="*/ 17322 h 18944"/>
              <a:gd name="connsiteX3" fmla="*/ 0 w 21600"/>
              <a:gd name="connsiteY3" fmla="*/ 18944 h 18944"/>
              <a:gd name="connsiteX4" fmla="*/ 0 w 21600"/>
              <a:gd name="connsiteY4" fmla="*/ 0 h 18944"/>
              <a:gd name="connsiteX0" fmla="*/ 0 w 21600"/>
              <a:gd name="connsiteY0" fmla="*/ 0 h 18944"/>
              <a:gd name="connsiteX1" fmla="*/ 21600 w 21600"/>
              <a:gd name="connsiteY1" fmla="*/ 0 h 18944"/>
              <a:gd name="connsiteX2" fmla="*/ 21600 w 21600"/>
              <a:gd name="connsiteY2" fmla="*/ 17322 h 18944"/>
              <a:gd name="connsiteX3" fmla="*/ 0 w 21600"/>
              <a:gd name="connsiteY3" fmla="*/ 18944 h 18944"/>
              <a:gd name="connsiteX4" fmla="*/ 0 w 21600"/>
              <a:gd name="connsiteY4" fmla="*/ 0 h 18944"/>
              <a:gd name="connsiteX0" fmla="*/ 0 w 21600"/>
              <a:gd name="connsiteY0" fmla="*/ 0 h 19350"/>
              <a:gd name="connsiteX1" fmla="*/ 21600 w 21600"/>
              <a:gd name="connsiteY1" fmla="*/ 0 h 19350"/>
              <a:gd name="connsiteX2" fmla="*/ 21600 w 21600"/>
              <a:gd name="connsiteY2" fmla="*/ 17322 h 19350"/>
              <a:gd name="connsiteX3" fmla="*/ 0 w 21600"/>
              <a:gd name="connsiteY3" fmla="*/ 19350 h 19350"/>
              <a:gd name="connsiteX4" fmla="*/ 0 w 21600"/>
              <a:gd name="connsiteY4" fmla="*/ 0 h 19350"/>
              <a:gd name="connsiteX0" fmla="*/ 0 w 21600"/>
              <a:gd name="connsiteY0" fmla="*/ 0 h 19350"/>
              <a:gd name="connsiteX1" fmla="*/ 21600 w 21600"/>
              <a:gd name="connsiteY1" fmla="*/ 0 h 19350"/>
              <a:gd name="connsiteX2" fmla="*/ 21600 w 21600"/>
              <a:gd name="connsiteY2" fmla="*/ 17322 h 19350"/>
              <a:gd name="connsiteX3" fmla="*/ 0 w 21600"/>
              <a:gd name="connsiteY3" fmla="*/ 19350 h 19350"/>
              <a:gd name="connsiteX4" fmla="*/ 0 w 21600"/>
              <a:gd name="connsiteY4" fmla="*/ 0 h 19350"/>
              <a:gd name="connsiteX0" fmla="*/ 0 w 21600"/>
              <a:gd name="connsiteY0" fmla="*/ 0 h 19350"/>
              <a:gd name="connsiteX1" fmla="*/ 21600 w 21600"/>
              <a:gd name="connsiteY1" fmla="*/ 0 h 19350"/>
              <a:gd name="connsiteX2" fmla="*/ 21600 w 21600"/>
              <a:gd name="connsiteY2" fmla="*/ 17322 h 19350"/>
              <a:gd name="connsiteX3" fmla="*/ 0 w 21600"/>
              <a:gd name="connsiteY3" fmla="*/ 19350 h 19350"/>
              <a:gd name="connsiteX4" fmla="*/ 0 w 21600"/>
              <a:gd name="connsiteY4" fmla="*/ 0 h 19350"/>
              <a:gd name="connsiteX0" fmla="*/ 0 w 21600"/>
              <a:gd name="connsiteY0" fmla="*/ 0 h 19350"/>
              <a:gd name="connsiteX1" fmla="*/ 21600 w 21600"/>
              <a:gd name="connsiteY1" fmla="*/ 0 h 19350"/>
              <a:gd name="connsiteX2" fmla="*/ 21600 w 21600"/>
              <a:gd name="connsiteY2" fmla="*/ 17322 h 19350"/>
              <a:gd name="connsiteX3" fmla="*/ 0 w 21600"/>
              <a:gd name="connsiteY3" fmla="*/ 19350 h 19350"/>
              <a:gd name="connsiteX4" fmla="*/ 0 w 21600"/>
              <a:gd name="connsiteY4" fmla="*/ 0 h 19350"/>
              <a:gd name="connsiteX0" fmla="*/ 0 w 21600"/>
              <a:gd name="connsiteY0" fmla="*/ 0 h 19691"/>
              <a:gd name="connsiteX1" fmla="*/ 21600 w 21600"/>
              <a:gd name="connsiteY1" fmla="*/ 0 h 19691"/>
              <a:gd name="connsiteX2" fmla="*/ 21600 w 21600"/>
              <a:gd name="connsiteY2" fmla="*/ 17322 h 19691"/>
              <a:gd name="connsiteX3" fmla="*/ 0 w 21600"/>
              <a:gd name="connsiteY3" fmla="*/ 19691 h 19691"/>
              <a:gd name="connsiteX4" fmla="*/ 0 w 21600"/>
              <a:gd name="connsiteY4" fmla="*/ 0 h 19691"/>
              <a:gd name="connsiteX0" fmla="*/ 0 w 21600"/>
              <a:gd name="connsiteY0" fmla="*/ 0 h 19691"/>
              <a:gd name="connsiteX1" fmla="*/ 21600 w 21600"/>
              <a:gd name="connsiteY1" fmla="*/ 0 h 19691"/>
              <a:gd name="connsiteX2" fmla="*/ 21600 w 21600"/>
              <a:gd name="connsiteY2" fmla="*/ 17322 h 19691"/>
              <a:gd name="connsiteX3" fmla="*/ 0 w 21600"/>
              <a:gd name="connsiteY3" fmla="*/ 19691 h 19691"/>
              <a:gd name="connsiteX4" fmla="*/ 0 w 21600"/>
              <a:gd name="connsiteY4" fmla="*/ 0 h 19691"/>
              <a:gd name="connsiteX0" fmla="*/ 0 w 21600"/>
              <a:gd name="connsiteY0" fmla="*/ 0 h 20032"/>
              <a:gd name="connsiteX1" fmla="*/ 21600 w 21600"/>
              <a:gd name="connsiteY1" fmla="*/ 0 h 20032"/>
              <a:gd name="connsiteX2" fmla="*/ 21600 w 21600"/>
              <a:gd name="connsiteY2" fmla="*/ 17322 h 20032"/>
              <a:gd name="connsiteX3" fmla="*/ 0 w 21600"/>
              <a:gd name="connsiteY3" fmla="*/ 20032 h 20032"/>
              <a:gd name="connsiteX4" fmla="*/ 0 w 21600"/>
              <a:gd name="connsiteY4" fmla="*/ 0 h 20032"/>
              <a:gd name="connsiteX0" fmla="*/ 0 w 21600"/>
              <a:gd name="connsiteY0" fmla="*/ 0 h 20032"/>
              <a:gd name="connsiteX1" fmla="*/ 21600 w 21600"/>
              <a:gd name="connsiteY1" fmla="*/ 0 h 20032"/>
              <a:gd name="connsiteX2" fmla="*/ 21600 w 21600"/>
              <a:gd name="connsiteY2" fmla="*/ 17322 h 20032"/>
              <a:gd name="connsiteX3" fmla="*/ 0 w 21600"/>
              <a:gd name="connsiteY3" fmla="*/ 20032 h 20032"/>
              <a:gd name="connsiteX4" fmla="*/ 0 w 21600"/>
              <a:gd name="connsiteY4" fmla="*/ 0 h 20032"/>
              <a:gd name="connsiteX0" fmla="*/ 0 w 21600"/>
              <a:gd name="connsiteY0" fmla="*/ 0 h 20032"/>
              <a:gd name="connsiteX1" fmla="*/ 21600 w 21600"/>
              <a:gd name="connsiteY1" fmla="*/ 0 h 20032"/>
              <a:gd name="connsiteX2" fmla="*/ 21600 w 21600"/>
              <a:gd name="connsiteY2" fmla="*/ 17322 h 20032"/>
              <a:gd name="connsiteX3" fmla="*/ 0 w 21600"/>
              <a:gd name="connsiteY3" fmla="*/ 20032 h 20032"/>
              <a:gd name="connsiteX4" fmla="*/ 0 w 21600"/>
              <a:gd name="connsiteY4" fmla="*/ 0 h 20032"/>
              <a:gd name="connsiteX0" fmla="*/ 0 w 21600"/>
              <a:gd name="connsiteY0" fmla="*/ 0 h 20032"/>
              <a:gd name="connsiteX1" fmla="*/ 21600 w 21600"/>
              <a:gd name="connsiteY1" fmla="*/ 0 h 20032"/>
              <a:gd name="connsiteX2" fmla="*/ 21600 w 21600"/>
              <a:gd name="connsiteY2" fmla="*/ 17322 h 20032"/>
              <a:gd name="connsiteX3" fmla="*/ 0 w 21600"/>
              <a:gd name="connsiteY3" fmla="*/ 20032 h 20032"/>
              <a:gd name="connsiteX4" fmla="*/ 0 w 21600"/>
              <a:gd name="connsiteY4" fmla="*/ 0 h 20032"/>
              <a:gd name="connsiteX0" fmla="*/ 0 w 21600"/>
              <a:gd name="connsiteY0" fmla="*/ 0 h 20032"/>
              <a:gd name="connsiteX1" fmla="*/ 21600 w 21600"/>
              <a:gd name="connsiteY1" fmla="*/ 0 h 20032"/>
              <a:gd name="connsiteX2" fmla="*/ 21600 w 21600"/>
              <a:gd name="connsiteY2" fmla="*/ 17322 h 20032"/>
              <a:gd name="connsiteX3" fmla="*/ 0 w 21600"/>
              <a:gd name="connsiteY3" fmla="*/ 20032 h 20032"/>
              <a:gd name="connsiteX4" fmla="*/ 0 w 21600"/>
              <a:gd name="connsiteY4" fmla="*/ 0 h 20032"/>
            </a:gdLst>
            <a:ahLst/>
            <a:cxnLst>
              <a:cxn ang="0">
                <a:pos x="connsiteX0" y="connsiteY0"/>
              </a:cxn>
              <a:cxn ang="0">
                <a:pos x="connsiteX1" y="connsiteY1"/>
              </a:cxn>
              <a:cxn ang="0">
                <a:pos x="connsiteX2" y="connsiteY2"/>
              </a:cxn>
              <a:cxn ang="0">
                <a:pos x="connsiteX3" y="connsiteY3"/>
              </a:cxn>
              <a:cxn ang="0">
                <a:pos x="connsiteX4" y="connsiteY4"/>
              </a:cxn>
              <a:cxn ang="0">
                <a:pos x="connsiteX0" y="connsiteY0"/>
              </a:cxn>
              <a:cxn ang="0">
                <a:pos x="connsiteX1" y="connsiteY1"/>
              </a:cxn>
              <a:cxn ang="0">
                <a:pos x="connsiteX2" y="connsiteY2"/>
              </a:cxn>
              <a:cxn ang="0">
                <a:pos x="connsiteX3" y="connsiteY3"/>
              </a:cxn>
              <a:cxn ang="0">
                <a:pos x="connsiteX4" y="connsiteY4"/>
              </a:cxn>
              <a:cxn ang="0">
                <a:pos x="connsiteX0" y="connsiteY0"/>
              </a:cxn>
              <a:cxn ang="0">
                <a:pos x="connsiteX1" y="connsiteY1"/>
              </a:cxn>
              <a:cxn ang="0">
                <a:pos x="connsiteX2" y="connsiteY2"/>
              </a:cxn>
              <a:cxn ang="0">
                <a:pos x="connsiteX3" y="connsiteY3"/>
              </a:cxn>
              <a:cxn ang="0">
                <a:pos x="connsiteX4" y="connsiteY4"/>
              </a:cxn>
              <a:cxn ang="0">
                <a:pos x="connsiteX0" y="connsiteY0"/>
              </a:cxn>
              <a:cxn ang="0">
                <a:pos x="connsiteX1" y="connsiteY1"/>
              </a:cxn>
              <a:cxn ang="0">
                <a:pos x="connsiteX2" y="connsiteY2"/>
              </a:cxn>
              <a:cxn ang="0">
                <a:pos x="connsiteX3" y="connsiteY3"/>
              </a:cxn>
              <a:cxn ang="0">
                <a:pos x="connsiteX4" y="connsiteY4"/>
              </a:cxn>
              <a:cxn ang="0">
                <a:pos x="connsiteX0" y="connsiteY0"/>
              </a:cxn>
              <a:cxn ang="0">
                <a:pos x="connsiteX1" y="connsiteY1"/>
              </a:cxn>
              <a:cxn ang="0">
                <a:pos x="connsiteX2" y="connsiteY2"/>
              </a:cxn>
              <a:cxn ang="0">
                <a:pos x="connsiteX3" y="connsiteY3"/>
              </a:cxn>
              <a:cxn ang="0">
                <a:pos x="connsiteX4" y="connsiteY4"/>
              </a:cxn>
              <a:cxn ang="0">
                <a:pos x="connsiteX0" y="connsiteY0"/>
              </a:cxn>
              <a:cxn ang="0">
                <a:pos x="connsiteX1" y="connsiteY1"/>
              </a:cxn>
              <a:cxn ang="0">
                <a:pos x="connsiteX2" y="connsiteY2"/>
              </a:cxn>
              <a:cxn ang="0">
                <a:pos x="connsiteX3" y="connsiteY3"/>
              </a:cxn>
              <a:cxn ang="0">
                <a:pos x="connsiteX4" y="connsiteY4"/>
              </a:cxn>
              <a:cxn ang="0">
                <a:pos x="connsiteX0" y="connsiteY0"/>
              </a:cxn>
              <a:cxn ang="0">
                <a:pos x="connsiteX1" y="connsiteY1"/>
              </a:cxn>
              <a:cxn ang="0">
                <a:pos x="connsiteX2" y="connsiteY2"/>
              </a:cxn>
              <a:cxn ang="0">
                <a:pos x="connsiteX3" y="connsiteY3"/>
              </a:cxn>
              <a:cxn ang="0">
                <a:pos x="connsiteX4" y="connsiteY4"/>
              </a:cxn>
              <a:cxn ang="0">
                <a:pos x="connsiteX0" y="connsiteY0"/>
              </a:cxn>
              <a:cxn ang="0">
                <a:pos x="connsiteX1" y="connsiteY1"/>
              </a:cxn>
              <a:cxn ang="0">
                <a:pos x="connsiteX2" y="connsiteY2"/>
              </a:cxn>
              <a:cxn ang="0">
                <a:pos x="connsiteX3" y="connsiteY3"/>
              </a:cxn>
              <a:cxn ang="0">
                <a:pos x="connsiteX4" y="connsiteY4"/>
              </a:cxn>
              <a:cxn ang="0">
                <a:pos x="connsiteX0" y="connsiteY0"/>
              </a:cxn>
              <a:cxn ang="0">
                <a:pos x="connsiteX1" y="connsiteY1"/>
              </a:cxn>
              <a:cxn ang="0">
                <a:pos x="connsiteX2" y="connsiteY2"/>
              </a:cxn>
              <a:cxn ang="0">
                <a:pos x="connsiteX3" y="connsiteY3"/>
              </a:cxn>
              <a:cxn ang="0">
                <a:pos x="connsiteX4" y="connsiteY4"/>
              </a:cxn>
              <a:cxn ang="0">
                <a:pos x="connsiteX0" y="connsiteY0"/>
              </a:cxn>
              <a:cxn ang="0">
                <a:pos x="connsiteX1" y="connsiteY1"/>
              </a:cxn>
              <a:cxn ang="0">
                <a:pos x="connsiteX2" y="connsiteY2"/>
              </a:cxn>
              <a:cxn ang="0">
                <a:pos x="connsiteX3" y="connsiteY3"/>
              </a:cxn>
              <a:cxn ang="0">
                <a:pos x="connsiteX4" y="connsiteY4"/>
              </a:cxn>
              <a:cxn ang="0">
                <a:pos x="connsiteX0" y="connsiteY0"/>
              </a:cxn>
              <a:cxn ang="0">
                <a:pos x="connsiteX1" y="connsiteY1"/>
              </a:cxn>
              <a:cxn ang="0">
                <a:pos x="connsiteX2" y="connsiteY2"/>
              </a:cxn>
              <a:cxn ang="0">
                <a:pos x="connsiteX3" y="connsiteY3"/>
              </a:cxn>
              <a:cxn ang="0">
                <a:pos x="connsiteX4" y="connsiteY4"/>
              </a:cxn>
              <a:cxn ang="0">
                <a:pos x="connsiteX0" y="connsiteY0"/>
              </a:cxn>
              <a:cxn ang="0">
                <a:pos x="connsiteX1" y="connsiteY1"/>
              </a:cxn>
              <a:cxn ang="0">
                <a:pos x="connsiteX2" y="connsiteY2"/>
              </a:cxn>
              <a:cxn ang="0">
                <a:pos x="connsiteX3" y="connsiteY3"/>
              </a:cxn>
              <a:cxn ang="0">
                <a:pos x="connsiteX4" y="connsiteY4"/>
              </a:cxn>
              <a:cxn ang="0">
                <a:pos x="connsiteX0" y="connsiteY0"/>
              </a:cxn>
              <a:cxn ang="0">
                <a:pos x="connsiteX1" y="connsiteY1"/>
              </a:cxn>
              <a:cxn ang="0">
                <a:pos x="connsiteX2" y="connsiteY2"/>
              </a:cxn>
              <a:cxn ang="0">
                <a:pos x="connsiteX3" y="connsiteY3"/>
              </a:cxn>
              <a:cxn ang="0">
                <a:pos x="connsiteX4" y="connsiteY4"/>
              </a:cxn>
            </a:cxnLst>
            <a:rect l="l" t="t" r="r" b="b"/>
            <a:pathLst>
              <a:path w="21600" h="20032">
                <a:moveTo>
                  <a:pt x="0" y="0"/>
                </a:moveTo>
                <a:lnTo>
                  <a:pt x="21600" y="0"/>
                </a:lnTo>
                <a:lnTo>
                  <a:pt x="21600" y="17322"/>
                </a:lnTo>
                <a:cubicBezTo>
                  <a:pt x="10800" y="17322"/>
                  <a:pt x="8684" y="24776"/>
                  <a:pt x="0" y="20032"/>
                </a:cubicBezTo>
                <a:lnTo>
                  <a:pt x="0" y="0"/>
                </a:lnTo>
                <a:close/>
              </a:path>
            </a:pathLst>
          </a:custGeom>
          <a:gradFill>
            <a:gsLst>
              <a:gs pos="100000">
                <a:schemeClr val="bg2">
                  <a:tint val="40000"/>
                  <a:satMod val="1900000"/>
                  <a:alpha val="30000"/>
                </a:schemeClr>
              </a:gs>
              <a:gs pos="65000">
                <a:schemeClr val="bg2">
                  <a:shade val="100000"/>
                  <a:satMod val="600000"/>
                  <a:alpha val="0"/>
                </a:schemeClr>
              </a:gs>
            </a:gsLst>
            <a:lin ang="4800000" scaled="1"/>
          </a:gradFill>
          <a:ln w="317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9" name="Title Placeholder 8"/>
          <p:cNvSpPr>
            <a:spLocks noGrp="1"/>
          </p:cNvSpPr>
          <p:nvPr>
            <p:ph type="title"/>
          </p:nvPr>
        </p:nvSpPr>
        <p:spPr>
          <a:xfrm>
            <a:off x="457200" y="533400"/>
            <a:ext cx="8229600" cy="1524000"/>
          </a:xfrm>
          <a:prstGeom prst="rect">
            <a:avLst/>
          </a:prstGeom>
        </p:spPr>
        <p:txBody>
          <a:bodyPr vert="horz" lIns="0" tIns="9144" rIns="0" bIns="9144" anchor="b">
            <a:normAutofit/>
          </a:bodyPr>
          <a:lstStyle/>
          <a:p>
            <a:r>
              <a:rPr lang="en-US" smtClean="0"/>
              <a:t>Click to edit Master title style</a:t>
            </a:r>
            <a:endParaRPr lang="en-US" dirty="0"/>
          </a:p>
        </p:txBody>
      </p:sp>
      <p:sp>
        <p:nvSpPr>
          <p:cNvPr id="1033" name="Text Placeholder 29"/>
          <p:cNvSpPr>
            <a:spLocks noGrp="1"/>
          </p:cNvSpPr>
          <p:nvPr>
            <p:ph type="body" idx="1"/>
          </p:nvPr>
        </p:nvSpPr>
        <p:spPr bwMode="auto">
          <a:xfrm>
            <a:off x="457200" y="2179638"/>
            <a:ext cx="82296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 name="Date Placeholder 9"/>
          <p:cNvSpPr>
            <a:spLocks noGrp="1"/>
          </p:cNvSpPr>
          <p:nvPr>
            <p:ph type="dt" sz="half" idx="2"/>
          </p:nvPr>
        </p:nvSpPr>
        <p:spPr>
          <a:xfrm>
            <a:off x="457200" y="6356350"/>
            <a:ext cx="1981200" cy="365125"/>
          </a:xfrm>
          <a:prstGeom prst="rect">
            <a:avLst/>
          </a:prstGeom>
        </p:spPr>
        <p:txBody>
          <a:bodyPr vert="horz" anchor="b"/>
          <a:lstStyle>
            <a:lvl1pPr algn="ctr" fontAlgn="auto">
              <a:spcBef>
                <a:spcPts val="0"/>
              </a:spcBef>
              <a:spcAft>
                <a:spcPts val="0"/>
              </a:spcAft>
              <a:defRPr sz="1200">
                <a:solidFill>
                  <a:schemeClr val="tx2">
                    <a:shade val="50000"/>
                  </a:schemeClr>
                </a:solidFill>
                <a:latin typeface="+mn-lt"/>
              </a:defRPr>
            </a:lvl1pPr>
          </a:lstStyle>
          <a:p>
            <a:pPr>
              <a:defRPr/>
            </a:pPr>
            <a:fld id="{1E87350D-6CF4-4E61-B260-C0F4B4006883}" type="datetimeFigureOut">
              <a:rPr lang="en-US"/>
              <a:pPr>
                <a:defRPr/>
              </a:pPr>
              <a:t>3/22/2011</a:t>
            </a:fld>
            <a:endParaRPr lang="en-US"/>
          </a:p>
        </p:txBody>
      </p:sp>
      <p:sp>
        <p:nvSpPr>
          <p:cNvPr id="22" name="Footer Placeholder 21"/>
          <p:cNvSpPr>
            <a:spLocks noGrp="1"/>
          </p:cNvSpPr>
          <p:nvPr>
            <p:ph type="ftr" sz="quarter" idx="3"/>
          </p:nvPr>
        </p:nvSpPr>
        <p:spPr>
          <a:xfrm>
            <a:off x="2438400" y="6356350"/>
            <a:ext cx="2895600" cy="365125"/>
          </a:xfrm>
          <a:prstGeom prst="rect">
            <a:avLst/>
          </a:prstGeom>
        </p:spPr>
        <p:txBody>
          <a:bodyPr vert="horz" lIns="0" anchor="b"/>
          <a:lstStyle>
            <a:lvl1pPr algn="l" fontAlgn="auto">
              <a:spcBef>
                <a:spcPts val="0"/>
              </a:spcBef>
              <a:spcAft>
                <a:spcPts val="0"/>
              </a:spcAft>
              <a:defRPr sz="1200">
                <a:solidFill>
                  <a:schemeClr val="tx2">
                    <a:shade val="50000"/>
                  </a:schemeClr>
                </a:solidFill>
                <a:latin typeface="+mn-lt"/>
              </a:defRPr>
            </a:lvl1pPr>
          </a:lstStyle>
          <a:p>
            <a:pPr>
              <a:defRPr/>
            </a:pPr>
            <a:endParaRPr lang="en-US"/>
          </a:p>
        </p:txBody>
      </p:sp>
      <p:sp>
        <p:nvSpPr>
          <p:cNvPr id="18" name="Slide Number Placeholder 17"/>
          <p:cNvSpPr>
            <a:spLocks noGrp="1"/>
          </p:cNvSpPr>
          <p:nvPr>
            <p:ph type="sldNum" sz="quarter" idx="4"/>
          </p:nvPr>
        </p:nvSpPr>
        <p:spPr>
          <a:xfrm>
            <a:off x="8153400" y="6356350"/>
            <a:ext cx="533400" cy="365125"/>
          </a:xfrm>
          <a:prstGeom prst="rect">
            <a:avLst/>
          </a:prstGeom>
        </p:spPr>
        <p:txBody>
          <a:bodyPr vert="horz" lIns="91440" rIns="0" anchor="b"/>
          <a:lstStyle>
            <a:lvl1pPr algn="r" fontAlgn="auto">
              <a:spcBef>
                <a:spcPts val="0"/>
              </a:spcBef>
              <a:spcAft>
                <a:spcPts val="0"/>
              </a:spcAft>
              <a:defRPr sz="1400">
                <a:solidFill>
                  <a:schemeClr val="tx2">
                    <a:shade val="50000"/>
                  </a:schemeClr>
                </a:solidFill>
                <a:latin typeface="+mn-lt"/>
              </a:defRPr>
            </a:lvl1pPr>
          </a:lstStyle>
          <a:p>
            <a:pPr>
              <a:defRPr/>
            </a:pPr>
            <a:fld id="{F22DBB66-7544-46FD-BB54-C38F506A4546}" type="slidenum">
              <a:rPr lang="en-US"/>
              <a:pPr>
                <a:defRPr/>
              </a:pPr>
              <a:t>‹#›</a:t>
            </a:fld>
            <a:endParaRPr lang="en-US"/>
          </a:p>
        </p:txBody>
      </p:sp>
    </p:spTree>
  </p:cSld>
  <p:clrMap bg1="dk1" tx1="lt1" bg2="dk2" tx2="lt2" accent1="accent1" accent2="accent2" accent3="accent3" accent4="accent4" accent5="accent5" accent6="accent6" hlink="hlink" folHlink="folHlink"/>
  <p:sldLayoutIdLst>
    <p:sldLayoutId id="2147483685" r:id="rId1"/>
    <p:sldLayoutId id="2147483684" r:id="rId2"/>
    <p:sldLayoutId id="2147483686" r:id="rId3"/>
    <p:sldLayoutId id="2147483683" r:id="rId4"/>
    <p:sldLayoutId id="2147483682" r:id="rId5"/>
    <p:sldLayoutId id="2147483681" r:id="rId6"/>
    <p:sldLayoutId id="2147483680" r:id="rId7"/>
    <p:sldLayoutId id="2147483687" r:id="rId8"/>
    <p:sldLayoutId id="2147483688" r:id="rId9"/>
    <p:sldLayoutId id="2147483679" r:id="rId10"/>
    <p:sldLayoutId id="2147483678" r:id="rId11"/>
    <p:sldLayoutId id="2147483677" r:id="rId12"/>
  </p:sldLayoutIdLst>
  <p:txStyles>
    <p:titleStyle>
      <a:lvl1pPr algn="l" rtl="0" eaLnBrk="0" fontAlgn="base" hangingPunct="0">
        <a:spcBef>
          <a:spcPct val="0"/>
        </a:spcBef>
        <a:spcAft>
          <a:spcPct val="0"/>
        </a:spcAft>
        <a:defRPr sz="4800" b="1" kern="1200">
          <a:ln w="500">
            <a:solidFill>
              <a:schemeClr val="tx2">
                <a:shade val="20000"/>
                <a:satMod val="350000"/>
              </a:schemeClr>
            </a:solidFill>
          </a:ln>
          <a:solidFill>
            <a:srgbClr val="FFFFD2"/>
          </a:solidFill>
          <a:effectLst>
            <a:outerShdw blurRad="30000" dist="30000" dir="2700000" algn="tl" rotWithShape="0">
              <a:schemeClr val="bg2">
                <a:shade val="45000"/>
                <a:satMod val="150000"/>
                <a:alpha val="90000"/>
              </a:schemeClr>
            </a:outerShdw>
          </a:effectLst>
          <a:latin typeface="+mj-lt"/>
          <a:ea typeface="+mj-ea"/>
          <a:cs typeface="+mj-cs"/>
        </a:defRPr>
      </a:lvl1pPr>
      <a:lvl2pPr algn="l" rtl="0" eaLnBrk="0" fontAlgn="base" hangingPunct="0">
        <a:spcBef>
          <a:spcPct val="0"/>
        </a:spcBef>
        <a:spcAft>
          <a:spcPct val="0"/>
        </a:spcAft>
        <a:defRPr sz="4800" b="1">
          <a:solidFill>
            <a:srgbClr val="FFFFD2"/>
          </a:solidFill>
          <a:latin typeface="Corbel" pitchFamily="34" charset="0"/>
        </a:defRPr>
      </a:lvl2pPr>
      <a:lvl3pPr algn="l" rtl="0" eaLnBrk="0" fontAlgn="base" hangingPunct="0">
        <a:spcBef>
          <a:spcPct val="0"/>
        </a:spcBef>
        <a:spcAft>
          <a:spcPct val="0"/>
        </a:spcAft>
        <a:defRPr sz="4800" b="1">
          <a:solidFill>
            <a:srgbClr val="FFFFD2"/>
          </a:solidFill>
          <a:latin typeface="Corbel" pitchFamily="34" charset="0"/>
        </a:defRPr>
      </a:lvl3pPr>
      <a:lvl4pPr algn="l" rtl="0" eaLnBrk="0" fontAlgn="base" hangingPunct="0">
        <a:spcBef>
          <a:spcPct val="0"/>
        </a:spcBef>
        <a:spcAft>
          <a:spcPct val="0"/>
        </a:spcAft>
        <a:defRPr sz="4800" b="1">
          <a:solidFill>
            <a:srgbClr val="FFFFD2"/>
          </a:solidFill>
          <a:latin typeface="Corbel" pitchFamily="34" charset="0"/>
        </a:defRPr>
      </a:lvl4pPr>
      <a:lvl5pPr algn="l" rtl="0" eaLnBrk="0" fontAlgn="base" hangingPunct="0">
        <a:spcBef>
          <a:spcPct val="0"/>
        </a:spcBef>
        <a:spcAft>
          <a:spcPct val="0"/>
        </a:spcAft>
        <a:defRPr sz="4800" b="1">
          <a:solidFill>
            <a:srgbClr val="FFFFD2"/>
          </a:solidFill>
          <a:latin typeface="Corbel" pitchFamily="34" charset="0"/>
        </a:defRPr>
      </a:lvl5pPr>
      <a:lvl6pPr marL="457200" algn="l" rtl="0" fontAlgn="base">
        <a:spcBef>
          <a:spcPct val="0"/>
        </a:spcBef>
        <a:spcAft>
          <a:spcPct val="0"/>
        </a:spcAft>
        <a:defRPr sz="4800" b="1">
          <a:solidFill>
            <a:srgbClr val="FFFFD2"/>
          </a:solidFill>
          <a:latin typeface="Corbel" pitchFamily="34" charset="0"/>
        </a:defRPr>
      </a:lvl6pPr>
      <a:lvl7pPr marL="914400" algn="l" rtl="0" fontAlgn="base">
        <a:spcBef>
          <a:spcPct val="0"/>
        </a:spcBef>
        <a:spcAft>
          <a:spcPct val="0"/>
        </a:spcAft>
        <a:defRPr sz="4800" b="1">
          <a:solidFill>
            <a:srgbClr val="FFFFD2"/>
          </a:solidFill>
          <a:latin typeface="Corbel" pitchFamily="34" charset="0"/>
        </a:defRPr>
      </a:lvl7pPr>
      <a:lvl8pPr marL="1371600" algn="l" rtl="0" fontAlgn="base">
        <a:spcBef>
          <a:spcPct val="0"/>
        </a:spcBef>
        <a:spcAft>
          <a:spcPct val="0"/>
        </a:spcAft>
        <a:defRPr sz="4800" b="1">
          <a:solidFill>
            <a:srgbClr val="FFFFD2"/>
          </a:solidFill>
          <a:latin typeface="Corbel" pitchFamily="34" charset="0"/>
        </a:defRPr>
      </a:lvl8pPr>
      <a:lvl9pPr marL="1828800" algn="l" rtl="0" fontAlgn="base">
        <a:spcBef>
          <a:spcPct val="0"/>
        </a:spcBef>
        <a:spcAft>
          <a:spcPct val="0"/>
        </a:spcAft>
        <a:defRPr sz="4800" b="1">
          <a:solidFill>
            <a:srgbClr val="FFFFD2"/>
          </a:solidFill>
          <a:latin typeface="Corbel" pitchFamily="34" charset="0"/>
        </a:defRPr>
      </a:lvl9pPr>
    </p:titleStyle>
    <p:bodyStyle>
      <a:lvl1pPr marL="319088" indent="-319088" algn="l" rtl="0" eaLnBrk="0" fontAlgn="base" hangingPunct="0">
        <a:spcBef>
          <a:spcPct val="20000"/>
        </a:spcBef>
        <a:spcAft>
          <a:spcPct val="0"/>
        </a:spcAft>
        <a:buClr>
          <a:schemeClr val="accent1"/>
        </a:buClr>
        <a:buSzPct val="70000"/>
        <a:buFont typeface="Wingdings 2" pitchFamily="18" charset="2"/>
        <a:buChar char=""/>
        <a:defRPr sz="3000" kern="1200">
          <a:solidFill>
            <a:schemeClr val="tx1"/>
          </a:solidFill>
          <a:latin typeface="+mn-lt"/>
          <a:ea typeface="+mn-ea"/>
          <a:cs typeface="+mn-cs"/>
        </a:defRPr>
      </a:lvl1pPr>
      <a:lvl2pPr marL="630238" indent="-273050" algn="l" rtl="0" eaLnBrk="0" fontAlgn="base" hangingPunct="0">
        <a:spcBef>
          <a:spcPct val="20000"/>
        </a:spcBef>
        <a:spcAft>
          <a:spcPct val="0"/>
        </a:spcAft>
        <a:buClr>
          <a:schemeClr val="accent2"/>
        </a:buClr>
        <a:buFont typeface="Wingdings 2" pitchFamily="18" charset="2"/>
        <a:buChar char=""/>
        <a:defRPr sz="2600" kern="1200">
          <a:solidFill>
            <a:schemeClr val="tx1"/>
          </a:solidFill>
          <a:latin typeface="+mn-lt"/>
          <a:ea typeface="+mn-ea"/>
          <a:cs typeface="+mn-cs"/>
        </a:defRPr>
      </a:lvl2pPr>
      <a:lvl3pPr marL="922338" indent="-273050" algn="l" rtl="0" eaLnBrk="0" fontAlgn="base" hangingPunct="0">
        <a:spcBef>
          <a:spcPct val="20000"/>
        </a:spcBef>
        <a:spcAft>
          <a:spcPct val="0"/>
        </a:spcAft>
        <a:buClr>
          <a:srgbClr val="FF953E"/>
        </a:buClr>
        <a:buFont typeface="Wingdings 2" pitchFamily="18" charset="2"/>
        <a:buChar char=""/>
        <a:defRPr sz="2400" kern="1200">
          <a:solidFill>
            <a:schemeClr val="tx1"/>
          </a:solidFill>
          <a:latin typeface="+mn-lt"/>
          <a:ea typeface="+mn-ea"/>
          <a:cs typeface="+mn-cs"/>
        </a:defRPr>
      </a:lvl3pPr>
      <a:lvl4pPr marL="1187450" indent="-228600" algn="l" rtl="0" eaLnBrk="0" fontAlgn="base" hangingPunct="0">
        <a:spcBef>
          <a:spcPct val="20000"/>
        </a:spcBef>
        <a:spcAft>
          <a:spcPct val="0"/>
        </a:spcAft>
        <a:buClr>
          <a:srgbClr val="F8BD52"/>
        </a:buClr>
        <a:buFont typeface="Wingdings 2" pitchFamily="18" charset="2"/>
        <a:buChar char=""/>
        <a:defRPr sz="2200" kern="1200">
          <a:solidFill>
            <a:schemeClr val="tx1"/>
          </a:solidFill>
          <a:latin typeface="+mn-lt"/>
          <a:ea typeface="+mn-ea"/>
          <a:cs typeface="+mn-cs"/>
        </a:defRPr>
      </a:lvl4pPr>
      <a:lvl5pPr marL="1425575" indent="-228600" algn="l" rtl="0" eaLnBrk="0" fontAlgn="base" hangingPunct="0">
        <a:spcBef>
          <a:spcPct val="20000"/>
        </a:spcBef>
        <a:spcAft>
          <a:spcPct val="0"/>
        </a:spcAft>
        <a:buClr>
          <a:srgbClr val="46A6BD"/>
        </a:buClr>
        <a:buFont typeface="Wingdings 2" pitchFamily="18" charset="2"/>
        <a:buChar char=""/>
        <a:defRPr sz="2000" kern="1200">
          <a:solidFill>
            <a:schemeClr val="tx1"/>
          </a:solidFill>
          <a:latin typeface="+mn-lt"/>
          <a:ea typeface="+mn-ea"/>
          <a:cs typeface="+mn-cs"/>
        </a:defRPr>
      </a:lvl5pPr>
      <a:lvl6pPr marL="1673352" indent="-228600" algn="l" rtl="0" eaLnBrk="1" latinLnBrk="0" hangingPunct="1">
        <a:spcBef>
          <a:spcPct val="20000"/>
        </a:spcBef>
        <a:buClr>
          <a:schemeClr val="accent6"/>
        </a:buClr>
        <a:buFont typeface="Wingdings 2"/>
        <a:buChar char=""/>
        <a:defRPr sz="1800" kern="1200">
          <a:solidFill>
            <a:schemeClr val="tx1"/>
          </a:solidFill>
          <a:latin typeface="+mn-lt"/>
          <a:ea typeface="+mn-ea"/>
          <a:cs typeface="+mn-cs"/>
        </a:defRPr>
      </a:lvl6pPr>
      <a:lvl7pPr marL="1911096" indent="-228600" algn="l" rtl="0" eaLnBrk="1" latinLnBrk="0" hangingPunct="1">
        <a:spcBef>
          <a:spcPct val="20000"/>
        </a:spcBef>
        <a:buClr>
          <a:schemeClr val="tx2"/>
        </a:buClr>
        <a:buFont typeface="Wingdings 2"/>
        <a:buChar char=""/>
        <a:defRPr sz="1600" kern="1200">
          <a:solidFill>
            <a:schemeClr val="tx1"/>
          </a:solidFill>
          <a:latin typeface="+mn-lt"/>
          <a:ea typeface="+mn-ea"/>
          <a:cs typeface="+mn-cs"/>
        </a:defRPr>
      </a:lvl7pPr>
      <a:lvl8pPr marL="2121408" indent="-182880" algn="l" rtl="0" eaLnBrk="1" latinLnBrk="0" hangingPunct="1">
        <a:spcBef>
          <a:spcPct val="20000"/>
        </a:spcBef>
        <a:buClr>
          <a:schemeClr val="tx2"/>
        </a:buClr>
        <a:buFont typeface="Wingdings 2"/>
        <a:buChar char=""/>
        <a:defRPr sz="1400" kern="1200">
          <a:solidFill>
            <a:schemeClr val="tx1"/>
          </a:solidFill>
          <a:latin typeface="+mn-lt"/>
          <a:ea typeface="+mn-ea"/>
          <a:cs typeface="+mn-cs"/>
        </a:defRPr>
      </a:lvl8pPr>
      <a:lvl9pPr marL="2322576" indent="-182880" algn="l" rtl="0" eaLnBrk="1" latinLnBrk="0" hangingPunct="1">
        <a:spcBef>
          <a:spcPct val="20000"/>
        </a:spcBef>
        <a:buClr>
          <a:schemeClr val="tx2"/>
        </a:buClr>
        <a:buFont typeface="Wingdings 2"/>
        <a:buChar char=""/>
        <a:defRPr sz="1400" kern="1200">
          <a:solidFill>
            <a:schemeClr val="tx1"/>
          </a:solidFill>
          <a:latin typeface="+mn-lt"/>
          <a:ea typeface="+mn-ea"/>
          <a:cs typeface="+mn-cs"/>
        </a:defRPr>
      </a:lvl9pPr>
    </p:bodyStyle>
    <p:otherStyle>
      <a:lvl1pPr marL="0" algn="l" rtl="0" eaLnBrk="1" hangingPunct="1">
        <a:defRPr kern="1200">
          <a:solidFill>
            <a:schemeClr val="tx1"/>
          </a:solidFill>
          <a:latin typeface="+mn-lt"/>
          <a:ea typeface="+mn-ea"/>
          <a:cs typeface="+mn-cs"/>
        </a:defRPr>
      </a:lvl1pPr>
      <a:lvl2pPr marL="457200" algn="l" rtl="0" eaLnBrk="1" hangingPunct="1">
        <a:defRPr kern="1200">
          <a:solidFill>
            <a:schemeClr val="tx1"/>
          </a:solidFill>
          <a:latin typeface="+mn-lt"/>
          <a:ea typeface="+mn-ea"/>
          <a:cs typeface="+mn-cs"/>
        </a:defRPr>
      </a:lvl2pPr>
      <a:lvl3pPr marL="914400" algn="l" rtl="0" eaLnBrk="1" hangingPunct="1">
        <a:defRPr kern="1200">
          <a:solidFill>
            <a:schemeClr val="tx1"/>
          </a:solidFill>
          <a:latin typeface="+mn-lt"/>
          <a:ea typeface="+mn-ea"/>
          <a:cs typeface="+mn-cs"/>
        </a:defRPr>
      </a:lvl3pPr>
      <a:lvl4pPr marL="1371600" algn="l" rtl="0" eaLnBrk="1" hangingPunct="1">
        <a:defRPr kern="1200">
          <a:solidFill>
            <a:schemeClr val="tx1"/>
          </a:solidFill>
          <a:latin typeface="+mn-lt"/>
          <a:ea typeface="+mn-ea"/>
          <a:cs typeface="+mn-cs"/>
        </a:defRPr>
      </a:lvl4pPr>
      <a:lvl5pPr marL="1828800" algn="l" rtl="0" eaLnBrk="1" hangingPunct="1">
        <a:defRPr kern="1200">
          <a:solidFill>
            <a:schemeClr val="tx1"/>
          </a:solidFill>
          <a:latin typeface="+mn-lt"/>
          <a:ea typeface="+mn-ea"/>
          <a:cs typeface="+mn-cs"/>
        </a:defRPr>
      </a:lvl5pPr>
      <a:lvl6pPr marL="2286000" algn="l" rtl="0" eaLnBrk="1" hangingPunct="1">
        <a:defRPr kern="1200">
          <a:solidFill>
            <a:schemeClr val="tx1"/>
          </a:solidFill>
          <a:latin typeface="+mn-lt"/>
          <a:ea typeface="+mn-ea"/>
          <a:cs typeface="+mn-cs"/>
        </a:defRPr>
      </a:lvl6pPr>
      <a:lvl7pPr marL="2743200" algn="l" rtl="0" eaLnBrk="1" hangingPunct="1">
        <a:defRPr kern="1200">
          <a:solidFill>
            <a:schemeClr val="tx1"/>
          </a:solidFill>
          <a:latin typeface="+mn-lt"/>
          <a:ea typeface="+mn-ea"/>
          <a:cs typeface="+mn-cs"/>
        </a:defRPr>
      </a:lvl7pPr>
      <a:lvl8pPr marL="3200400" algn="l" rtl="0" eaLnBrk="1" hangingPunct="1">
        <a:defRPr kern="1200">
          <a:solidFill>
            <a:schemeClr val="tx1"/>
          </a:solidFill>
          <a:latin typeface="+mn-lt"/>
          <a:ea typeface="+mn-ea"/>
          <a:cs typeface="+mn-cs"/>
        </a:defRPr>
      </a:lvl8pPr>
      <a:lvl9pPr marL="3657600" algn="l" rtl="0" eaLnBrk="1" hangingPunct="1">
        <a:defRPr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1.xml"/><Relationship Id="rId1" Type="http://schemas.openxmlformats.org/officeDocument/2006/relationships/vmlDrawing" Target="../drawings/vmlDrawing1.vml"/><Relationship Id="rId6" Type="http://schemas.openxmlformats.org/officeDocument/2006/relationships/image" Target="../media/image14.jpeg"/><Relationship Id="rId5" Type="http://schemas.openxmlformats.org/officeDocument/2006/relationships/oleObject" Target="../embeddings/oleObject1.bin"/><Relationship Id="rId4" Type="http://schemas.openxmlformats.org/officeDocument/2006/relationships/image" Target="../media/image1.jpeg"/></Relationships>
</file>

<file path=ppt/slides/_rels/slide1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1.xml"/><Relationship Id="rId1" Type="http://schemas.openxmlformats.org/officeDocument/2006/relationships/slideLayout" Target="../slideLayouts/slideLayout1.xml"/><Relationship Id="rId4" Type="http://schemas.openxmlformats.org/officeDocument/2006/relationships/image" Target="../media/image15.png"/></Relationships>
</file>

<file path=ppt/slides/_rels/slide13.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2.xml"/><Relationship Id="rId1" Type="http://schemas.openxmlformats.org/officeDocument/2006/relationships/slideLayout" Target="../slideLayouts/slideLayout1.xml"/><Relationship Id="rId6" Type="http://schemas.openxmlformats.org/officeDocument/2006/relationships/image" Target="../media/image1.jpeg"/><Relationship Id="rId5" Type="http://schemas.openxmlformats.org/officeDocument/2006/relationships/image" Target="../media/image18.jpeg"/><Relationship Id="rId4" Type="http://schemas.openxmlformats.org/officeDocument/2006/relationships/image" Target="../media/image17.jpeg"/></Relationships>
</file>

<file path=ppt/slides/_rels/slide1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3.xml"/><Relationship Id="rId1" Type="http://schemas.openxmlformats.org/officeDocument/2006/relationships/slideLayout" Target="../slideLayouts/slideLayout1.xml"/><Relationship Id="rId5" Type="http://schemas.openxmlformats.org/officeDocument/2006/relationships/image" Target="../media/image20.jpeg"/><Relationship Id="rId4" Type="http://schemas.openxmlformats.org/officeDocument/2006/relationships/image" Target="../media/image19.png"/></Relationships>
</file>

<file path=ppt/slides/_rels/slide1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hyperlink" Target="mailto:dinda@dot.state.nv.us" TargetMode="External"/><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openxmlformats.org/officeDocument/2006/relationships/image" Target="../media/image1.jpeg"/><Relationship Id="rId5" Type="http://schemas.openxmlformats.org/officeDocument/2006/relationships/image" Target="../media/image5.png"/><Relationship Id="rId4" Type="http://schemas.openxmlformats.org/officeDocument/2006/relationships/image" Target="../media/image4.jpeg"/></Relationships>
</file>

<file path=ppt/slides/_rels/slide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3.xml"/><Relationship Id="rId1" Type="http://schemas.openxmlformats.org/officeDocument/2006/relationships/slideLayout" Target="../slideLayouts/slideLayout1.xml"/><Relationship Id="rId4" Type="http://schemas.openxmlformats.org/officeDocument/2006/relationships/image" Target="../media/image1.jpeg"/></Relationships>
</file>

<file path=ppt/slides/_rels/slide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5.xml"/><Relationship Id="rId1" Type="http://schemas.openxmlformats.org/officeDocument/2006/relationships/slideLayout" Target="../slideLayouts/slideLayout1.xml"/><Relationship Id="rId5" Type="http://schemas.openxmlformats.org/officeDocument/2006/relationships/image" Target="../media/image8.png"/><Relationship Id="rId4" Type="http://schemas.openxmlformats.org/officeDocument/2006/relationships/image" Target="../media/image7.png"/></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6.xml"/><Relationship Id="rId1" Type="http://schemas.openxmlformats.org/officeDocument/2006/relationships/slideLayout" Target="../slideLayouts/slideLayout1.xml"/><Relationship Id="rId5" Type="http://schemas.openxmlformats.org/officeDocument/2006/relationships/image" Target="../media/image1.jpeg"/><Relationship Id="rId4" Type="http://schemas.openxmlformats.org/officeDocument/2006/relationships/image" Target="../media/image10.png"/></Relationships>
</file>

<file path=ppt/slides/_rels/slide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7.xml"/><Relationship Id="rId1" Type="http://schemas.openxmlformats.org/officeDocument/2006/relationships/slideLayout" Target="../slideLayouts/slideLayout1.xml"/><Relationship Id="rId5" Type="http://schemas.openxmlformats.org/officeDocument/2006/relationships/image" Target="../media/image1.jpeg"/><Relationship Id="rId4" Type="http://schemas.openxmlformats.org/officeDocument/2006/relationships/hyperlink" Target="http://www.rtcsnv.com/mpo/fast/dashboard.cfm" TargetMode="External"/></Relationships>
</file>

<file path=ppt/slides/_rels/slide9.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8.xml"/><Relationship Id="rId1" Type="http://schemas.openxmlformats.org/officeDocument/2006/relationships/slideLayout" Target="../slideLayouts/slideLayout1.xml"/><Relationship Id="rId4" Type="http://schemas.openxmlformats.org/officeDocument/2006/relationships/image" Target="../media/image12.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Rectangle 2"/>
          <p:cNvSpPr>
            <a:spLocks noGrp="1"/>
          </p:cNvSpPr>
          <p:nvPr>
            <p:ph type="ctrTitle" idx="4294967295"/>
          </p:nvPr>
        </p:nvSpPr>
        <p:spPr bwMode="auto">
          <a:xfrm>
            <a:off x="685800" y="762000"/>
            <a:ext cx="7772400" cy="3962400"/>
          </a:xfrm>
          <a:noFill/>
        </p:spPr>
        <p:txBody>
          <a:bodyPr wrap="square" numCol="1" anchorCtr="0" compatLnSpc="1">
            <a:prstTxWarp prst="textNoShape">
              <a:avLst/>
            </a:prstTxWarp>
          </a:bodyPr>
          <a:lstStyle/>
          <a:p>
            <a:pPr algn="ctr" eaLnBrk="1" hangingPunct="1"/>
            <a:r>
              <a:rPr lang="en-US" smtClean="0">
                <a:ln>
                  <a:noFill/>
                </a:ln>
                <a:effectLst/>
              </a:rPr>
              <a:t>NEVADA </a:t>
            </a:r>
            <a:br>
              <a:rPr lang="en-US" smtClean="0">
                <a:ln>
                  <a:noFill/>
                </a:ln>
                <a:effectLst/>
              </a:rPr>
            </a:br>
            <a:r>
              <a:rPr lang="en-US" smtClean="0">
                <a:ln>
                  <a:noFill/>
                </a:ln>
                <a:effectLst/>
              </a:rPr>
              <a:t>TRANSPORTATION CONFERENCE </a:t>
            </a:r>
            <a:r>
              <a:rPr lang="en-US" sz="1800" smtClean="0">
                <a:ln>
                  <a:noFill/>
                </a:ln>
                <a:effectLst/>
              </a:rPr>
              <a:t/>
            </a:r>
            <a:br>
              <a:rPr lang="en-US" sz="1800" smtClean="0">
                <a:ln>
                  <a:noFill/>
                </a:ln>
                <a:effectLst/>
              </a:rPr>
            </a:br>
            <a:r>
              <a:rPr lang="en-US" sz="1800" smtClean="0">
                <a:ln>
                  <a:noFill/>
                </a:ln>
                <a:effectLst/>
              </a:rPr>
              <a:t/>
            </a:r>
            <a:br>
              <a:rPr lang="en-US" sz="1800" smtClean="0">
                <a:ln>
                  <a:noFill/>
                </a:ln>
                <a:effectLst/>
              </a:rPr>
            </a:br>
            <a:r>
              <a:rPr lang="en-US" sz="3200" smtClean="0">
                <a:ln>
                  <a:noFill/>
                </a:ln>
                <a:effectLst/>
              </a:rPr>
              <a:t>March 22 -23, 2011</a:t>
            </a:r>
            <a:br>
              <a:rPr lang="en-US" sz="3200" smtClean="0">
                <a:ln>
                  <a:noFill/>
                </a:ln>
                <a:effectLst/>
              </a:rPr>
            </a:br>
            <a:r>
              <a:rPr lang="en-US" sz="3200" smtClean="0">
                <a:ln>
                  <a:noFill/>
                </a:ln>
                <a:effectLst/>
              </a:rPr>
              <a:t>Reno, Nevada</a:t>
            </a:r>
            <a:br>
              <a:rPr lang="en-US" sz="3200" smtClean="0">
                <a:ln>
                  <a:noFill/>
                </a:ln>
                <a:effectLst/>
              </a:rPr>
            </a:br>
            <a:endParaRPr lang="en-US" sz="3200" smtClean="0">
              <a:ln>
                <a:noFill/>
              </a:ln>
              <a:effectLst/>
            </a:endParaRPr>
          </a:p>
        </p:txBody>
      </p:sp>
      <p:sp>
        <p:nvSpPr>
          <p:cNvPr id="15362" name="Rectangle 3"/>
          <p:cNvSpPr>
            <a:spLocks noGrp="1"/>
          </p:cNvSpPr>
          <p:nvPr>
            <p:ph type="subTitle" idx="4294967295"/>
          </p:nvPr>
        </p:nvSpPr>
        <p:spPr>
          <a:xfrm>
            <a:off x="1371600" y="5181600"/>
            <a:ext cx="6400800" cy="1676400"/>
          </a:xfrm>
        </p:spPr>
        <p:txBody>
          <a:bodyPr/>
          <a:lstStyle/>
          <a:p>
            <a:pPr marL="0" indent="0" algn="ctr" eaLnBrk="1" hangingPunct="1">
              <a:buFont typeface="Wingdings 2" pitchFamily="18" charset="2"/>
              <a:buNone/>
            </a:pPr>
            <a:r>
              <a:rPr lang="en-US" sz="2400" b="1" smtClean="0"/>
              <a:t>Denise Inda</a:t>
            </a:r>
          </a:p>
          <a:p>
            <a:pPr marL="0" indent="0" algn="ctr" eaLnBrk="1" hangingPunct="1">
              <a:buFont typeface="Wingdings 2" pitchFamily="18" charset="2"/>
              <a:buNone/>
            </a:pPr>
            <a:r>
              <a:rPr lang="en-US" sz="2400" b="1" smtClean="0"/>
              <a:t>Nevada Department of Transportation</a:t>
            </a:r>
          </a:p>
        </p:txBody>
      </p:sp>
      <p:pic>
        <p:nvPicPr>
          <p:cNvPr id="4" name="Picture 4" descr="NDOT"/>
          <p:cNvPicPr>
            <a:picLocks noChangeAspect="1" noChangeArrowheads="1"/>
          </p:cNvPicPr>
          <p:nvPr/>
        </p:nvPicPr>
        <p:blipFill>
          <a:blip r:embed="rId2"/>
          <a:srcRect/>
          <a:stretch>
            <a:fillRect/>
          </a:stretch>
        </p:blipFill>
        <p:spPr bwMode="auto">
          <a:xfrm>
            <a:off x="7505700" y="6103938"/>
            <a:ext cx="1638300" cy="754062"/>
          </a:xfrm>
          <a:prstGeom prst="rect">
            <a:avLst/>
          </a:prstGeom>
          <a:ln>
            <a:noFill/>
          </a:ln>
          <a:effectLst>
            <a:outerShdw blurRad="190500" algn="tl" rotWithShape="0">
              <a:srgbClr val="000000">
                <a:alpha val="70000"/>
              </a:srgbClr>
            </a:outerShdw>
          </a:effectLst>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1" name="Rectangle 2"/>
          <p:cNvSpPr>
            <a:spLocks noGrp="1"/>
          </p:cNvSpPr>
          <p:nvPr>
            <p:ph type="title" idx="4294967295"/>
          </p:nvPr>
        </p:nvSpPr>
        <p:spPr bwMode="auto">
          <a:noFill/>
        </p:spPr>
        <p:txBody>
          <a:bodyPr wrap="square" numCol="1" anchorCtr="0" compatLnSpc="1">
            <a:prstTxWarp prst="textNoShape">
              <a:avLst/>
            </a:prstTxWarp>
          </a:bodyPr>
          <a:lstStyle/>
          <a:p>
            <a:pPr eaLnBrk="1" hangingPunct="1"/>
            <a:r>
              <a:rPr lang="en-US" smtClean="0">
                <a:ln>
                  <a:noFill/>
                </a:ln>
                <a:effectLst/>
              </a:rPr>
              <a:t>Integrated Transportation Reliability Program (ITRP)</a:t>
            </a:r>
          </a:p>
        </p:txBody>
      </p:sp>
      <p:sp>
        <p:nvSpPr>
          <p:cNvPr id="35842" name="Rectangle 3"/>
          <p:cNvSpPr>
            <a:spLocks noGrp="1"/>
          </p:cNvSpPr>
          <p:nvPr>
            <p:ph type="body" idx="4294967295"/>
          </p:nvPr>
        </p:nvSpPr>
        <p:spPr/>
        <p:txBody>
          <a:bodyPr/>
          <a:lstStyle/>
          <a:p>
            <a:pPr eaLnBrk="1" hangingPunct="1">
              <a:lnSpc>
                <a:spcPct val="80000"/>
              </a:lnSpc>
            </a:pPr>
            <a:r>
              <a:rPr lang="en-US" sz="2800" b="1" smtClean="0"/>
              <a:t>Goal: To identify regional and statewide strategies to improve the reliability of travel within Nevada in urban areas as well as along interregional rural corridors </a:t>
            </a:r>
          </a:p>
          <a:p>
            <a:pPr eaLnBrk="1" hangingPunct="1">
              <a:lnSpc>
                <a:spcPct val="80000"/>
              </a:lnSpc>
            </a:pPr>
            <a:r>
              <a:rPr lang="en-US" sz="2800" b="1" smtClean="0"/>
              <a:t>Initial phase complete</a:t>
            </a:r>
          </a:p>
          <a:p>
            <a:pPr eaLnBrk="1" hangingPunct="1">
              <a:lnSpc>
                <a:spcPct val="80000"/>
              </a:lnSpc>
            </a:pPr>
            <a:r>
              <a:rPr lang="en-US" sz="2800" b="1" smtClean="0"/>
              <a:t>Phase 2 just beginning</a:t>
            </a:r>
          </a:p>
          <a:p>
            <a:pPr eaLnBrk="1" hangingPunct="1">
              <a:lnSpc>
                <a:spcPct val="80000"/>
              </a:lnSpc>
            </a:pPr>
            <a:r>
              <a:rPr lang="en-US" sz="2800" b="1" smtClean="0"/>
              <a:t>Projects are being developed to address near-term opportunities</a:t>
            </a:r>
          </a:p>
          <a:p>
            <a:pPr eaLnBrk="1" hangingPunct="1">
              <a:lnSpc>
                <a:spcPct val="80000"/>
              </a:lnSpc>
            </a:pPr>
            <a:r>
              <a:rPr lang="en-US" sz="2800" b="1" smtClean="0"/>
              <a:t>Longer-term strategies will be integrated into state and local project planning </a:t>
            </a:r>
            <a:r>
              <a:rPr lang="en-US" sz="3200" b="1" smtClean="0"/>
              <a:t>and</a:t>
            </a:r>
            <a:r>
              <a:rPr lang="en-US" sz="2800" b="1" smtClean="0"/>
              <a:t> implementation. </a:t>
            </a:r>
          </a:p>
        </p:txBody>
      </p:sp>
      <p:pic>
        <p:nvPicPr>
          <p:cNvPr id="4" name="Picture 4" descr="NDOT"/>
          <p:cNvPicPr>
            <a:picLocks noChangeAspect="1" noChangeArrowheads="1"/>
          </p:cNvPicPr>
          <p:nvPr/>
        </p:nvPicPr>
        <p:blipFill>
          <a:blip r:embed="rId3"/>
          <a:srcRect/>
          <a:stretch>
            <a:fillRect/>
          </a:stretch>
        </p:blipFill>
        <p:spPr bwMode="auto">
          <a:xfrm>
            <a:off x="7505700" y="6103938"/>
            <a:ext cx="1638300" cy="754062"/>
          </a:xfrm>
          <a:prstGeom prst="rect">
            <a:avLst/>
          </a:prstGeom>
          <a:ln>
            <a:noFill/>
          </a:ln>
          <a:effectLst>
            <a:outerShdw blurRad="190500" algn="tl" rotWithShape="0">
              <a:srgbClr val="000000">
                <a:alpha val="70000"/>
              </a:srgbClr>
            </a:outerShdw>
          </a:effectLst>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9" name="Rectangle 4"/>
          <p:cNvSpPr>
            <a:spLocks noGrp="1"/>
          </p:cNvSpPr>
          <p:nvPr>
            <p:ph type="title" idx="4294967295"/>
          </p:nvPr>
        </p:nvSpPr>
        <p:spPr bwMode="auto">
          <a:noFill/>
        </p:spPr>
        <p:txBody>
          <a:bodyPr wrap="square" numCol="1" anchorCtr="0" compatLnSpc="1">
            <a:prstTxWarp prst="textNoShape">
              <a:avLst/>
            </a:prstTxWarp>
          </a:bodyPr>
          <a:lstStyle/>
          <a:p>
            <a:pPr eaLnBrk="1" hangingPunct="1"/>
            <a:r>
              <a:rPr lang="en-US" smtClean="0">
                <a:ln>
                  <a:noFill/>
                </a:ln>
                <a:effectLst/>
              </a:rPr>
              <a:t>Integrated Mobile Observations (IMO)</a:t>
            </a:r>
          </a:p>
        </p:txBody>
      </p:sp>
      <p:sp>
        <p:nvSpPr>
          <p:cNvPr id="81930" name="Rectangle 5"/>
          <p:cNvSpPr>
            <a:spLocks noGrp="1"/>
          </p:cNvSpPr>
          <p:nvPr>
            <p:ph type="body" sz="half" idx="4294967295"/>
          </p:nvPr>
        </p:nvSpPr>
        <p:spPr>
          <a:xfrm>
            <a:off x="457200" y="2179638"/>
            <a:ext cx="8229600" cy="1981200"/>
          </a:xfrm>
        </p:spPr>
        <p:txBody>
          <a:bodyPr/>
          <a:lstStyle/>
          <a:p>
            <a:pPr eaLnBrk="1" hangingPunct="1">
              <a:lnSpc>
                <a:spcPct val="80000"/>
              </a:lnSpc>
            </a:pPr>
            <a:r>
              <a:rPr lang="en-US" sz="2500" b="1" smtClean="0"/>
              <a:t>Pilot project gathers maintenance vehicle data</a:t>
            </a:r>
          </a:p>
          <a:p>
            <a:pPr eaLnBrk="1" hangingPunct="1">
              <a:lnSpc>
                <a:spcPct val="80000"/>
              </a:lnSpc>
            </a:pPr>
            <a:r>
              <a:rPr lang="en-US" sz="2500" b="1" smtClean="0"/>
              <a:t>Part of a national initiative for connecting vehicles </a:t>
            </a:r>
          </a:p>
          <a:p>
            <a:pPr eaLnBrk="1" hangingPunct="1">
              <a:lnSpc>
                <a:spcPct val="80000"/>
              </a:lnSpc>
            </a:pPr>
            <a:r>
              <a:rPr lang="en-US" sz="2500" b="1" smtClean="0"/>
              <a:t>Mobile data can be used for other processes &amp; decision making</a:t>
            </a:r>
          </a:p>
          <a:p>
            <a:pPr eaLnBrk="1" hangingPunct="1">
              <a:lnSpc>
                <a:spcPct val="80000"/>
              </a:lnSpc>
            </a:pPr>
            <a:r>
              <a:rPr lang="en-US" sz="2500" b="1" smtClean="0"/>
              <a:t>Improve internal processes by automatically populating maintenance management databases.</a:t>
            </a:r>
          </a:p>
          <a:p>
            <a:pPr eaLnBrk="1" hangingPunct="1">
              <a:lnSpc>
                <a:spcPct val="80000"/>
              </a:lnSpc>
            </a:pPr>
            <a:endParaRPr lang="en-US" sz="2500" smtClean="0"/>
          </a:p>
        </p:txBody>
      </p:sp>
      <p:pic>
        <p:nvPicPr>
          <p:cNvPr id="4" name="Picture 4" descr="NDOT"/>
          <p:cNvPicPr>
            <a:picLocks noChangeAspect="1" noChangeArrowheads="1"/>
          </p:cNvPicPr>
          <p:nvPr/>
        </p:nvPicPr>
        <p:blipFill>
          <a:blip r:embed="rId4"/>
          <a:srcRect/>
          <a:stretch>
            <a:fillRect/>
          </a:stretch>
        </p:blipFill>
        <p:spPr bwMode="auto">
          <a:xfrm>
            <a:off x="7505700" y="6103938"/>
            <a:ext cx="1638300" cy="754062"/>
          </a:xfrm>
          <a:prstGeom prst="rect">
            <a:avLst/>
          </a:prstGeom>
          <a:ln>
            <a:noFill/>
          </a:ln>
          <a:effectLst>
            <a:outerShdw blurRad="190500" algn="tl" rotWithShape="0">
              <a:srgbClr val="000000">
                <a:alpha val="70000"/>
              </a:srgbClr>
            </a:outerShdw>
          </a:effectLst>
        </p:spPr>
      </p:pic>
      <p:graphicFrame>
        <p:nvGraphicFramePr>
          <p:cNvPr id="81928" name="Object 8"/>
          <p:cNvGraphicFramePr>
            <a:graphicFrameLocks noChangeAspect="1"/>
          </p:cNvGraphicFramePr>
          <p:nvPr>
            <p:ph sz="half" idx="4294967295"/>
          </p:nvPr>
        </p:nvGraphicFramePr>
        <p:xfrm>
          <a:off x="1371600" y="4495800"/>
          <a:ext cx="2438400" cy="1897063"/>
        </p:xfrm>
        <a:graphic>
          <a:graphicData uri="http://schemas.openxmlformats.org/presentationml/2006/ole">
            <p:oleObj spid="_x0000_s81928" name="Photo Editor Photo" r:id="rId5" imgW="9030961" imgH="7028571" progId="">
              <p:embed/>
            </p:oleObj>
          </a:graphicData>
        </a:graphic>
      </p:graphicFrame>
      <p:pic>
        <p:nvPicPr>
          <p:cNvPr id="81932" name="Picture 9" descr="Rural Highway Chip Seal #1"/>
          <p:cNvPicPr>
            <a:picLocks noChangeAspect="1" noChangeArrowheads="1"/>
          </p:cNvPicPr>
          <p:nvPr/>
        </p:nvPicPr>
        <p:blipFill>
          <a:blip r:embed="rId6"/>
          <a:srcRect l="4259" r="4170"/>
          <a:stretch>
            <a:fillRect/>
          </a:stretch>
        </p:blipFill>
        <p:spPr bwMode="auto">
          <a:xfrm>
            <a:off x="4267200" y="4495800"/>
            <a:ext cx="2743200" cy="1952625"/>
          </a:xfrm>
          <a:prstGeom prst="rect">
            <a:avLst/>
          </a:prstGeom>
          <a:noFill/>
          <a:ln w="9525">
            <a:noFill/>
            <a:miter lim="800000"/>
            <a:headEnd/>
            <a:tailEnd/>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Rectangle 2"/>
          <p:cNvSpPr>
            <a:spLocks noGrp="1"/>
          </p:cNvSpPr>
          <p:nvPr>
            <p:ph type="title" idx="4294967295"/>
          </p:nvPr>
        </p:nvSpPr>
        <p:spPr bwMode="auto">
          <a:noFill/>
        </p:spPr>
        <p:txBody>
          <a:bodyPr wrap="square" numCol="1" anchorCtr="0" compatLnSpc="1">
            <a:prstTxWarp prst="textNoShape">
              <a:avLst/>
            </a:prstTxWarp>
          </a:bodyPr>
          <a:lstStyle/>
          <a:p>
            <a:pPr eaLnBrk="1" hangingPunct="1"/>
            <a:r>
              <a:rPr lang="en-US" smtClean="0">
                <a:ln>
                  <a:noFill/>
                </a:ln>
                <a:effectLst/>
              </a:rPr>
              <a:t>Innovative solutions</a:t>
            </a:r>
          </a:p>
        </p:txBody>
      </p:sp>
      <p:sp>
        <p:nvSpPr>
          <p:cNvPr id="31746" name="Rectangle 3"/>
          <p:cNvSpPr>
            <a:spLocks noGrp="1"/>
          </p:cNvSpPr>
          <p:nvPr>
            <p:ph type="body" idx="4294967295"/>
          </p:nvPr>
        </p:nvSpPr>
        <p:spPr>
          <a:xfrm>
            <a:off x="381000" y="2209800"/>
            <a:ext cx="4419600" cy="3703638"/>
          </a:xfrm>
        </p:spPr>
        <p:txBody>
          <a:bodyPr/>
          <a:lstStyle/>
          <a:p>
            <a:pPr eaLnBrk="1" hangingPunct="1">
              <a:buFont typeface="Wingdings 2" pitchFamily="18" charset="2"/>
              <a:buNone/>
            </a:pPr>
            <a:endParaRPr lang="en-US" smtClean="0"/>
          </a:p>
          <a:p>
            <a:pPr eaLnBrk="1" hangingPunct="1"/>
            <a:r>
              <a:rPr lang="en-US" b="1" smtClean="0"/>
              <a:t>Haz Mat Response</a:t>
            </a:r>
          </a:p>
          <a:p>
            <a:pPr eaLnBrk="1" hangingPunct="1"/>
            <a:r>
              <a:rPr lang="en-US" b="1" smtClean="0"/>
              <a:t>ITS Knockdown</a:t>
            </a:r>
          </a:p>
          <a:p>
            <a:pPr eaLnBrk="1" hangingPunct="1"/>
            <a:r>
              <a:rPr lang="en-US" b="1" smtClean="0"/>
              <a:t>ITS Maintenance/Repair</a:t>
            </a:r>
            <a:r>
              <a:rPr lang="en-US" smtClean="0"/>
              <a:t> </a:t>
            </a:r>
          </a:p>
        </p:txBody>
      </p:sp>
      <p:pic>
        <p:nvPicPr>
          <p:cNvPr id="4" name="Picture 4" descr="NDOT"/>
          <p:cNvPicPr>
            <a:picLocks noChangeAspect="1" noChangeArrowheads="1"/>
          </p:cNvPicPr>
          <p:nvPr/>
        </p:nvPicPr>
        <p:blipFill>
          <a:blip r:embed="rId3"/>
          <a:srcRect/>
          <a:stretch>
            <a:fillRect/>
          </a:stretch>
        </p:blipFill>
        <p:spPr bwMode="auto">
          <a:xfrm>
            <a:off x="7505700" y="6103938"/>
            <a:ext cx="1638300" cy="754062"/>
          </a:xfrm>
          <a:prstGeom prst="rect">
            <a:avLst/>
          </a:prstGeom>
          <a:ln>
            <a:noFill/>
          </a:ln>
          <a:effectLst>
            <a:outerShdw blurRad="190500" algn="tl" rotWithShape="0">
              <a:srgbClr val="000000">
                <a:alpha val="70000"/>
              </a:srgbClr>
            </a:outerShdw>
          </a:effectLst>
        </p:spPr>
      </p:pic>
      <p:pic>
        <p:nvPicPr>
          <p:cNvPr id="31749" name="Picture 5" descr="DMS Sign"/>
          <p:cNvPicPr>
            <a:picLocks noChangeAspect="1" noChangeArrowheads="1"/>
          </p:cNvPicPr>
          <p:nvPr/>
        </p:nvPicPr>
        <p:blipFill>
          <a:blip r:embed="rId4"/>
          <a:srcRect/>
          <a:stretch>
            <a:fillRect/>
          </a:stretch>
        </p:blipFill>
        <p:spPr bwMode="auto">
          <a:xfrm>
            <a:off x="4800600" y="2590800"/>
            <a:ext cx="3716338" cy="2676525"/>
          </a:xfrm>
          <a:prstGeom prst="rect">
            <a:avLst/>
          </a:prstGeom>
          <a:noFill/>
          <a:ln w="9525">
            <a:noFill/>
            <a:miter lim="800000"/>
            <a:headEnd/>
            <a:tailEnd/>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Rectangle 7"/>
          <p:cNvSpPr>
            <a:spLocks noGrp="1"/>
          </p:cNvSpPr>
          <p:nvPr>
            <p:ph type="title" sz="quarter" idx="4294967295"/>
          </p:nvPr>
        </p:nvSpPr>
        <p:spPr bwMode="auto">
          <a:noFill/>
        </p:spPr>
        <p:txBody>
          <a:bodyPr wrap="square" numCol="1" anchorCtr="0" compatLnSpc="1">
            <a:prstTxWarp prst="textNoShape">
              <a:avLst/>
            </a:prstTxWarp>
          </a:bodyPr>
          <a:lstStyle/>
          <a:p>
            <a:pPr eaLnBrk="1" hangingPunct="1"/>
            <a:r>
              <a:rPr lang="en-US" b="0" smtClean="0">
                <a:ln>
                  <a:noFill/>
                </a:ln>
                <a:effectLst/>
              </a:rPr>
              <a:t>Implementing other programs in the area to reduce congestion:</a:t>
            </a:r>
          </a:p>
        </p:txBody>
      </p:sp>
      <p:pic>
        <p:nvPicPr>
          <p:cNvPr id="33794" name="Picture 7"/>
          <p:cNvPicPr>
            <a:picLocks noChangeAspect="1" noChangeArrowheads="1"/>
          </p:cNvPicPr>
          <p:nvPr>
            <p:ph sz="quarter" idx="4294967295"/>
          </p:nvPr>
        </p:nvPicPr>
        <p:blipFill>
          <a:blip r:embed="rId3"/>
          <a:srcRect t="5455" b="7272"/>
          <a:stretch>
            <a:fillRect/>
          </a:stretch>
        </p:blipFill>
        <p:spPr>
          <a:xfrm>
            <a:off x="2895600" y="4572000"/>
            <a:ext cx="2344738" cy="1752600"/>
          </a:xfrm>
        </p:spPr>
      </p:pic>
      <p:sp>
        <p:nvSpPr>
          <p:cNvPr id="33795" name="Rectangle 10"/>
          <p:cNvSpPr>
            <a:spLocks noGrp="1"/>
          </p:cNvSpPr>
          <p:nvPr>
            <p:ph type="body" sz="half" idx="4294967295"/>
          </p:nvPr>
        </p:nvSpPr>
        <p:spPr>
          <a:xfrm>
            <a:off x="304800" y="2133600"/>
            <a:ext cx="8153400" cy="2362200"/>
          </a:xfrm>
        </p:spPr>
        <p:txBody>
          <a:bodyPr/>
          <a:lstStyle/>
          <a:p>
            <a:pPr eaLnBrk="1" hangingPunct="1">
              <a:lnSpc>
                <a:spcPct val="80000"/>
              </a:lnSpc>
            </a:pPr>
            <a:endParaRPr lang="en-US" sz="1700" b="1" smtClean="0"/>
          </a:p>
          <a:p>
            <a:pPr eaLnBrk="1" hangingPunct="1">
              <a:lnSpc>
                <a:spcPct val="80000"/>
              </a:lnSpc>
            </a:pPr>
            <a:r>
              <a:rPr lang="en-US" sz="3300" b="1" smtClean="0"/>
              <a:t>Traffic Incident Management (TIM) Coalition </a:t>
            </a:r>
          </a:p>
          <a:p>
            <a:pPr eaLnBrk="1" hangingPunct="1">
              <a:lnSpc>
                <a:spcPct val="80000"/>
              </a:lnSpc>
            </a:pPr>
            <a:r>
              <a:rPr lang="en-US" sz="3300" b="1" smtClean="0"/>
              <a:t>Freeway Service Patrol (FSP)</a:t>
            </a:r>
          </a:p>
          <a:p>
            <a:pPr eaLnBrk="1" hangingPunct="1">
              <a:lnSpc>
                <a:spcPct val="80000"/>
              </a:lnSpc>
            </a:pPr>
            <a:r>
              <a:rPr lang="en-US" sz="3300" b="1" smtClean="0"/>
              <a:t>Incident Response Vehicles (IRV)</a:t>
            </a:r>
          </a:p>
        </p:txBody>
      </p:sp>
      <p:pic>
        <p:nvPicPr>
          <p:cNvPr id="33796" name="Picture 2" descr="F:\Images\FILE0178.jpg"/>
          <p:cNvPicPr>
            <a:picLocks noChangeAspect="1" noChangeArrowheads="1"/>
          </p:cNvPicPr>
          <p:nvPr>
            <p:ph sz="quarter" idx="4294967295"/>
          </p:nvPr>
        </p:nvPicPr>
        <p:blipFill>
          <a:blip r:embed="rId4"/>
          <a:srcRect/>
          <a:stretch>
            <a:fillRect/>
          </a:stretch>
        </p:blipFill>
        <p:spPr>
          <a:xfrm>
            <a:off x="228600" y="4572000"/>
            <a:ext cx="2667000" cy="1773238"/>
          </a:xfrm>
        </p:spPr>
      </p:pic>
      <p:pic>
        <p:nvPicPr>
          <p:cNvPr id="33797" name="Picture 3" descr="030604_i94accident2"/>
          <p:cNvPicPr>
            <a:picLocks noChangeAspect="1" noChangeArrowheads="1"/>
          </p:cNvPicPr>
          <p:nvPr>
            <p:ph sz="quarter" idx="4294967295"/>
          </p:nvPr>
        </p:nvPicPr>
        <p:blipFill>
          <a:blip r:embed="rId5"/>
          <a:srcRect b="15942"/>
          <a:stretch>
            <a:fillRect/>
          </a:stretch>
        </p:blipFill>
        <p:spPr>
          <a:xfrm>
            <a:off x="5257800" y="4572000"/>
            <a:ext cx="2133600" cy="1792288"/>
          </a:xfrm>
        </p:spPr>
      </p:pic>
      <p:pic>
        <p:nvPicPr>
          <p:cNvPr id="4" name="Picture 4" descr="NDOT"/>
          <p:cNvPicPr>
            <a:picLocks noChangeAspect="1" noChangeArrowheads="1"/>
          </p:cNvPicPr>
          <p:nvPr/>
        </p:nvPicPr>
        <p:blipFill>
          <a:blip r:embed="rId6"/>
          <a:srcRect/>
          <a:stretch>
            <a:fillRect/>
          </a:stretch>
        </p:blipFill>
        <p:spPr bwMode="auto">
          <a:xfrm>
            <a:off x="7505700" y="6103938"/>
            <a:ext cx="1638300" cy="754062"/>
          </a:xfrm>
          <a:prstGeom prst="rect">
            <a:avLst/>
          </a:prstGeom>
          <a:ln>
            <a:noFill/>
          </a:ln>
          <a:effectLst>
            <a:outerShdw blurRad="190500" algn="tl" rotWithShape="0">
              <a:srgbClr val="000000">
                <a:alpha val="70000"/>
              </a:srgbClr>
            </a:outerShdw>
          </a:effectLst>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Rectangle 2"/>
          <p:cNvSpPr>
            <a:spLocks noGrp="1"/>
          </p:cNvSpPr>
          <p:nvPr>
            <p:ph type="title" idx="4294967295"/>
          </p:nvPr>
        </p:nvSpPr>
        <p:spPr bwMode="auto">
          <a:xfrm>
            <a:off x="381000" y="0"/>
            <a:ext cx="8229600" cy="1524000"/>
          </a:xfrm>
          <a:noFill/>
        </p:spPr>
        <p:txBody>
          <a:bodyPr wrap="square" numCol="1" anchorCtr="0" compatLnSpc="1">
            <a:prstTxWarp prst="textNoShape">
              <a:avLst/>
            </a:prstTxWarp>
          </a:bodyPr>
          <a:lstStyle/>
          <a:p>
            <a:pPr eaLnBrk="1" hangingPunct="1"/>
            <a:r>
              <a:rPr lang="en-US" smtClean="0">
                <a:ln>
                  <a:noFill/>
                </a:ln>
                <a:effectLst/>
              </a:rPr>
              <a:t>Additional ITS/Operations Programs:</a:t>
            </a:r>
          </a:p>
        </p:txBody>
      </p:sp>
      <p:sp>
        <p:nvSpPr>
          <p:cNvPr id="32770" name="Rectangle 3"/>
          <p:cNvSpPr>
            <a:spLocks noGrp="1"/>
          </p:cNvSpPr>
          <p:nvPr>
            <p:ph type="body" idx="4294967295"/>
          </p:nvPr>
        </p:nvSpPr>
        <p:spPr>
          <a:xfrm>
            <a:off x="3886200" y="1752600"/>
            <a:ext cx="4724400" cy="4114800"/>
          </a:xfrm>
        </p:spPr>
        <p:txBody>
          <a:bodyPr/>
          <a:lstStyle/>
          <a:p>
            <a:pPr eaLnBrk="1" hangingPunct="1"/>
            <a:r>
              <a:rPr lang="en-US" sz="3200" b="1" smtClean="0"/>
              <a:t>Op center Training &amp; Guidelines</a:t>
            </a:r>
          </a:p>
          <a:p>
            <a:pPr eaLnBrk="1" hangingPunct="1"/>
            <a:r>
              <a:rPr lang="en-US" sz="3200" b="1" smtClean="0"/>
              <a:t>I-80 Corridor Coalition </a:t>
            </a:r>
          </a:p>
          <a:p>
            <a:pPr eaLnBrk="1" hangingPunct="1"/>
            <a:r>
              <a:rPr lang="en-US" sz="3200" b="1" smtClean="0"/>
              <a:t>Wi-Fi At Rest Areas</a:t>
            </a:r>
          </a:p>
          <a:p>
            <a:pPr eaLnBrk="1" hangingPunct="1"/>
            <a:r>
              <a:rPr lang="en-US" sz="3200" b="1" smtClean="0"/>
              <a:t>Weather Forecasting Service</a:t>
            </a:r>
          </a:p>
          <a:p>
            <a:pPr eaLnBrk="1" hangingPunct="1"/>
            <a:r>
              <a:rPr lang="en-US" sz="3200" b="1" smtClean="0"/>
              <a:t>511 Traveler Information</a:t>
            </a:r>
          </a:p>
          <a:p>
            <a:pPr eaLnBrk="1" hangingPunct="1"/>
            <a:endParaRPr lang="en-US" sz="3400" b="1" smtClean="0"/>
          </a:p>
          <a:p>
            <a:pPr eaLnBrk="1" hangingPunct="1"/>
            <a:endParaRPr lang="en-US" b="1" smtClean="0"/>
          </a:p>
        </p:txBody>
      </p:sp>
      <p:pic>
        <p:nvPicPr>
          <p:cNvPr id="4" name="Picture 4" descr="NDOT"/>
          <p:cNvPicPr>
            <a:picLocks noChangeAspect="1" noChangeArrowheads="1"/>
          </p:cNvPicPr>
          <p:nvPr/>
        </p:nvPicPr>
        <p:blipFill>
          <a:blip r:embed="rId3"/>
          <a:srcRect/>
          <a:stretch>
            <a:fillRect/>
          </a:stretch>
        </p:blipFill>
        <p:spPr bwMode="auto">
          <a:xfrm>
            <a:off x="7505700" y="6103938"/>
            <a:ext cx="1638300" cy="754062"/>
          </a:xfrm>
          <a:prstGeom prst="rect">
            <a:avLst/>
          </a:prstGeom>
          <a:ln>
            <a:noFill/>
          </a:ln>
          <a:effectLst>
            <a:outerShdw blurRad="190500" algn="tl" rotWithShape="0">
              <a:srgbClr val="000000">
                <a:alpha val="70000"/>
              </a:srgbClr>
            </a:outerShdw>
          </a:effectLst>
        </p:spPr>
      </p:pic>
      <p:pic>
        <p:nvPicPr>
          <p:cNvPr id="32773" name="Picture 2"/>
          <p:cNvPicPr>
            <a:picLocks noChangeAspect="1" noChangeArrowheads="1"/>
          </p:cNvPicPr>
          <p:nvPr/>
        </p:nvPicPr>
        <p:blipFill>
          <a:blip r:embed="rId4"/>
          <a:srcRect/>
          <a:stretch>
            <a:fillRect/>
          </a:stretch>
        </p:blipFill>
        <p:spPr bwMode="auto">
          <a:xfrm>
            <a:off x="304800" y="1905000"/>
            <a:ext cx="3352800" cy="2236788"/>
          </a:xfrm>
          <a:prstGeom prst="rect">
            <a:avLst/>
          </a:prstGeom>
          <a:noFill/>
          <a:ln w="9525">
            <a:noFill/>
            <a:miter lim="800000"/>
            <a:headEnd/>
            <a:tailEnd/>
          </a:ln>
        </p:spPr>
      </p:pic>
      <p:pic>
        <p:nvPicPr>
          <p:cNvPr id="32774" name="Picture 4" descr="F:\Images\IMG_4829.JPG"/>
          <p:cNvPicPr>
            <a:picLocks noChangeAspect="1" noChangeArrowheads="1"/>
          </p:cNvPicPr>
          <p:nvPr/>
        </p:nvPicPr>
        <p:blipFill>
          <a:blip r:embed="rId5"/>
          <a:srcRect/>
          <a:stretch>
            <a:fillRect/>
          </a:stretch>
        </p:blipFill>
        <p:spPr bwMode="auto">
          <a:xfrm>
            <a:off x="304800" y="4124325"/>
            <a:ext cx="3352800" cy="2514600"/>
          </a:xfrm>
          <a:prstGeom prst="rect">
            <a:avLst/>
          </a:prstGeom>
          <a:noFill/>
          <a:ln w="9525">
            <a:noFill/>
            <a:miter lim="800000"/>
            <a:headEnd/>
            <a:tailEnd/>
          </a:ln>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1" name="Rectangle 6"/>
          <p:cNvSpPr>
            <a:spLocks noGrp="1"/>
          </p:cNvSpPr>
          <p:nvPr>
            <p:ph type="ctrTitle"/>
          </p:nvPr>
        </p:nvSpPr>
        <p:spPr bwMode="auto">
          <a:xfrm>
            <a:off x="1143000" y="381000"/>
            <a:ext cx="7772400" cy="1470025"/>
          </a:xfrm>
        </p:spPr>
        <p:txBody>
          <a:bodyPr wrap="square" numCol="1" anchorCtr="0" compatLnSpc="1">
            <a:prstTxWarp prst="textNoShape">
              <a:avLst/>
            </a:prstTxWarp>
          </a:bodyPr>
          <a:lstStyle/>
          <a:p>
            <a:pPr eaLnBrk="1" hangingPunct="1"/>
            <a:r>
              <a:rPr lang="en-US" smtClean="0">
                <a:ln>
                  <a:noFill/>
                </a:ln>
                <a:effectLst/>
              </a:rPr>
              <a:t>Contact Info:</a:t>
            </a:r>
          </a:p>
        </p:txBody>
      </p:sp>
      <p:sp>
        <p:nvSpPr>
          <p:cNvPr id="92162" name="Rectangle 8"/>
          <p:cNvSpPr>
            <a:spLocks noGrp="1"/>
          </p:cNvSpPr>
          <p:nvPr>
            <p:ph type="subTitle" idx="1"/>
          </p:nvPr>
        </p:nvSpPr>
        <p:spPr>
          <a:xfrm>
            <a:off x="1143000" y="2514600"/>
            <a:ext cx="7086600" cy="3429000"/>
          </a:xfrm>
        </p:spPr>
        <p:txBody>
          <a:bodyPr/>
          <a:lstStyle/>
          <a:p>
            <a:pPr algn="l" eaLnBrk="1" hangingPunct="1"/>
            <a:r>
              <a:rPr lang="en-US" sz="2600" b="1" smtClean="0"/>
              <a:t>Denise M. Inda, PE, PTOE</a:t>
            </a:r>
          </a:p>
          <a:p>
            <a:pPr algn="l" eaLnBrk="1" hangingPunct="1"/>
            <a:r>
              <a:rPr lang="en-US" sz="2600" b="1" smtClean="0"/>
              <a:t>Asst. Chief Operations Engineer</a:t>
            </a:r>
          </a:p>
          <a:p>
            <a:pPr algn="l" eaLnBrk="1" hangingPunct="1"/>
            <a:r>
              <a:rPr lang="en-US" sz="2600" b="1" smtClean="0"/>
              <a:t>Nevada Department of Transportation</a:t>
            </a:r>
          </a:p>
          <a:p>
            <a:pPr algn="l" eaLnBrk="1" hangingPunct="1"/>
            <a:r>
              <a:rPr lang="en-US" sz="2600" b="1" smtClean="0"/>
              <a:t>1263 So Stewart Street</a:t>
            </a:r>
          </a:p>
          <a:p>
            <a:pPr algn="l" eaLnBrk="1" hangingPunct="1"/>
            <a:r>
              <a:rPr lang="en-US" sz="2600" b="1" smtClean="0"/>
              <a:t>Carson City, NV  89712</a:t>
            </a:r>
          </a:p>
          <a:p>
            <a:pPr algn="l" eaLnBrk="1" hangingPunct="1"/>
            <a:r>
              <a:rPr lang="en-US" sz="2600" b="1" smtClean="0"/>
              <a:t>775-888-7867</a:t>
            </a:r>
          </a:p>
          <a:p>
            <a:pPr algn="l" eaLnBrk="1" hangingPunct="1"/>
            <a:r>
              <a:rPr lang="en-US" sz="2600" b="1" smtClean="0">
                <a:hlinkClick r:id="rId2"/>
              </a:rPr>
              <a:t>dinda@dot.state.nv.us</a:t>
            </a:r>
            <a:r>
              <a:rPr lang="en-US" sz="2600" smtClean="0"/>
              <a:t> </a:t>
            </a:r>
          </a:p>
        </p:txBody>
      </p:sp>
      <p:pic>
        <p:nvPicPr>
          <p:cNvPr id="5" name="Picture 4" descr="NDOT"/>
          <p:cNvPicPr>
            <a:picLocks noChangeAspect="1" noChangeArrowheads="1"/>
          </p:cNvPicPr>
          <p:nvPr/>
        </p:nvPicPr>
        <p:blipFill>
          <a:blip r:embed="rId3"/>
          <a:srcRect/>
          <a:stretch>
            <a:fillRect/>
          </a:stretch>
        </p:blipFill>
        <p:spPr bwMode="auto">
          <a:xfrm>
            <a:off x="7505700" y="6103938"/>
            <a:ext cx="1638300" cy="754062"/>
          </a:xfrm>
          <a:prstGeom prst="rect">
            <a:avLst/>
          </a:prstGeom>
          <a:ln>
            <a:noFill/>
          </a:ln>
          <a:effectLst>
            <a:outerShdw blurRad="190500" algn="tl" rotWithShape="0">
              <a:srgbClr val="000000">
                <a:alpha val="70000"/>
              </a:srgbClr>
            </a:outerShdw>
          </a:effectLst>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63028" y="3818486"/>
            <a:ext cx="8083916" cy="2105975"/>
          </a:xfrm>
        </p:spPr>
        <p:txBody>
          <a:bodyPr>
            <a:normAutofit fontScale="90000"/>
          </a:bodyPr>
          <a:lstStyle/>
          <a:p>
            <a:pPr eaLnBrk="1" fontAlgn="auto" hangingPunct="1">
              <a:spcAft>
                <a:spcPts val="0"/>
              </a:spcAft>
              <a:defRPr/>
            </a:pPr>
            <a:r>
              <a:rPr lang="en-US" dirty="0" smtClean="0">
                <a:solidFill>
                  <a:schemeClr val="tx2">
                    <a:tint val="100000"/>
                    <a:satMod val="250000"/>
                  </a:schemeClr>
                </a:solidFill>
              </a:rPr>
              <a:t/>
            </a:r>
            <a:br>
              <a:rPr lang="en-US" dirty="0" smtClean="0">
                <a:solidFill>
                  <a:schemeClr val="tx2">
                    <a:tint val="100000"/>
                    <a:satMod val="250000"/>
                  </a:schemeClr>
                </a:solidFill>
              </a:rPr>
            </a:br>
            <a:r>
              <a:rPr lang="en-US" dirty="0" smtClean="0">
                <a:solidFill>
                  <a:schemeClr val="tx2">
                    <a:tint val="100000"/>
                    <a:satMod val="250000"/>
                  </a:schemeClr>
                </a:solidFill>
              </a:rPr>
              <a:t>Intelligent Transportation Systems</a:t>
            </a:r>
            <a:endParaRPr lang="en-US" dirty="0">
              <a:solidFill>
                <a:schemeClr val="tx2">
                  <a:tint val="100000"/>
                  <a:satMod val="250000"/>
                </a:schemeClr>
              </a:solidFill>
            </a:endParaRPr>
          </a:p>
        </p:txBody>
      </p:sp>
      <p:sp>
        <p:nvSpPr>
          <p:cNvPr id="16386" name="Subtitle 2"/>
          <p:cNvSpPr>
            <a:spLocks noGrp="1"/>
          </p:cNvSpPr>
          <p:nvPr>
            <p:ph type="subTitle" idx="1"/>
          </p:nvPr>
        </p:nvSpPr>
        <p:spPr>
          <a:xfrm>
            <a:off x="381000" y="762000"/>
            <a:ext cx="6053138" cy="1219200"/>
          </a:xfrm>
        </p:spPr>
        <p:txBody>
          <a:bodyPr/>
          <a:lstStyle/>
          <a:p>
            <a:pPr eaLnBrk="1" hangingPunct="1"/>
            <a:r>
              <a:rPr lang="en-US" sz="3200" smtClean="0"/>
              <a:t>Using Technology to Improve Mobility and Increase Reliability</a:t>
            </a:r>
          </a:p>
        </p:txBody>
      </p:sp>
      <p:pic>
        <p:nvPicPr>
          <p:cNvPr id="4" name="Picture 4" descr="NDOT"/>
          <p:cNvPicPr>
            <a:picLocks noChangeAspect="1" noChangeArrowheads="1"/>
          </p:cNvPicPr>
          <p:nvPr/>
        </p:nvPicPr>
        <p:blipFill>
          <a:blip r:embed="rId3"/>
          <a:srcRect/>
          <a:stretch>
            <a:fillRect/>
          </a:stretch>
        </p:blipFill>
        <p:spPr bwMode="auto">
          <a:xfrm>
            <a:off x="7505700" y="6103938"/>
            <a:ext cx="1638300" cy="754062"/>
          </a:xfrm>
          <a:prstGeom prst="rect">
            <a:avLst/>
          </a:prstGeom>
          <a:ln>
            <a:noFill/>
          </a:ln>
          <a:effectLst>
            <a:outerShdw blurRad="190500" algn="tl" rotWithShape="0">
              <a:srgbClr val="000000">
                <a:alpha val="70000"/>
              </a:srgbClr>
            </a:outerShdw>
          </a:effectLst>
        </p:spPr>
      </p:pic>
      <p:pic>
        <p:nvPicPr>
          <p:cNvPr id="16388" name="Picture 2" descr="F:\Images\lv traffic aerial view.bmp"/>
          <p:cNvPicPr>
            <a:picLocks noChangeAspect="1" noChangeArrowheads="1"/>
          </p:cNvPicPr>
          <p:nvPr/>
        </p:nvPicPr>
        <p:blipFill>
          <a:blip r:embed="rId4"/>
          <a:srcRect/>
          <a:stretch>
            <a:fillRect/>
          </a:stretch>
        </p:blipFill>
        <p:spPr bwMode="auto">
          <a:xfrm>
            <a:off x="0" y="2209800"/>
            <a:ext cx="9144000" cy="2057400"/>
          </a:xfrm>
          <a:prstGeom prst="rect">
            <a:avLst/>
          </a:prstGeom>
          <a:noFill/>
          <a:ln w="9525">
            <a:noFill/>
            <a:miter lim="800000"/>
            <a:headEnd/>
            <a:tailEnd/>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Rectangle 4"/>
          <p:cNvSpPr>
            <a:spLocks noGrp="1"/>
          </p:cNvSpPr>
          <p:nvPr>
            <p:ph type="title" idx="4294967295"/>
          </p:nvPr>
        </p:nvSpPr>
        <p:spPr bwMode="auto">
          <a:xfrm>
            <a:off x="457200" y="381000"/>
            <a:ext cx="8229600" cy="1524000"/>
          </a:xfrm>
          <a:noFill/>
        </p:spPr>
        <p:txBody>
          <a:bodyPr wrap="square" numCol="1" anchorCtr="0" compatLnSpc="1">
            <a:prstTxWarp prst="textNoShape">
              <a:avLst/>
            </a:prstTxWarp>
          </a:bodyPr>
          <a:lstStyle/>
          <a:p>
            <a:pPr algn="ctr" eaLnBrk="1" hangingPunct="1"/>
            <a:r>
              <a:rPr lang="en-US" smtClean="0">
                <a:ln>
                  <a:noFill/>
                </a:ln>
                <a:effectLst/>
              </a:rPr>
              <a:t>ITS is installed statewide for a variety of uses</a:t>
            </a:r>
          </a:p>
        </p:txBody>
      </p:sp>
      <p:sp>
        <p:nvSpPr>
          <p:cNvPr id="18434" name="Rectangle 5"/>
          <p:cNvSpPr>
            <a:spLocks noGrp="1"/>
          </p:cNvSpPr>
          <p:nvPr>
            <p:ph type="body" sz="half" idx="4294967295"/>
          </p:nvPr>
        </p:nvSpPr>
        <p:spPr>
          <a:xfrm>
            <a:off x="381000" y="2209800"/>
            <a:ext cx="4038600" cy="4114800"/>
          </a:xfrm>
        </p:spPr>
        <p:txBody>
          <a:bodyPr/>
          <a:lstStyle/>
          <a:p>
            <a:pPr eaLnBrk="1" hangingPunct="1"/>
            <a:r>
              <a:rPr lang="en-US" sz="2600" b="1" smtClean="0"/>
              <a:t>Road Weather Information System (RWIS)</a:t>
            </a:r>
          </a:p>
          <a:p>
            <a:pPr eaLnBrk="1" hangingPunct="1"/>
            <a:r>
              <a:rPr lang="en-US" sz="2600" b="1" smtClean="0"/>
              <a:t>Wind Advisory Systems</a:t>
            </a:r>
          </a:p>
          <a:p>
            <a:pPr eaLnBrk="1" hangingPunct="1"/>
            <a:r>
              <a:rPr lang="en-US" sz="2600" b="1" smtClean="0"/>
              <a:t>Highway Advisory System (HAR)</a:t>
            </a:r>
          </a:p>
          <a:p>
            <a:pPr eaLnBrk="1" hangingPunct="1"/>
            <a:r>
              <a:rPr lang="en-US" sz="2600" b="1" smtClean="0"/>
              <a:t>Flashing Chain Control Signs</a:t>
            </a:r>
          </a:p>
          <a:p>
            <a:pPr eaLnBrk="1" hangingPunct="1"/>
            <a:r>
              <a:rPr lang="en-US" sz="2600" b="1" smtClean="0"/>
              <a:t>Dynamic Message Signs</a:t>
            </a:r>
          </a:p>
          <a:p>
            <a:pPr eaLnBrk="1" hangingPunct="1"/>
            <a:endParaRPr lang="en-US" sz="2600" smtClean="0"/>
          </a:p>
        </p:txBody>
      </p:sp>
      <p:pic>
        <p:nvPicPr>
          <p:cNvPr id="18435" name="Picture 6" descr="its-fas"/>
          <p:cNvPicPr>
            <a:picLocks noChangeAspect="1" noChangeArrowheads="1"/>
          </p:cNvPicPr>
          <p:nvPr/>
        </p:nvPicPr>
        <p:blipFill>
          <a:blip r:embed="rId3"/>
          <a:srcRect/>
          <a:stretch>
            <a:fillRect/>
          </a:stretch>
        </p:blipFill>
        <p:spPr bwMode="auto">
          <a:xfrm>
            <a:off x="4370388" y="2819400"/>
            <a:ext cx="1625600" cy="2209800"/>
          </a:xfrm>
          <a:prstGeom prst="rect">
            <a:avLst/>
          </a:prstGeom>
          <a:noFill/>
          <a:ln w="9525">
            <a:noFill/>
            <a:miter lim="800000"/>
            <a:headEnd/>
            <a:tailEnd/>
          </a:ln>
        </p:spPr>
      </p:pic>
      <p:pic>
        <p:nvPicPr>
          <p:cNvPr id="18436" name="Picture 7" descr="vp9000-collage"/>
          <p:cNvPicPr>
            <a:picLocks noChangeAspect="1" noChangeArrowheads="1"/>
          </p:cNvPicPr>
          <p:nvPr/>
        </p:nvPicPr>
        <p:blipFill>
          <a:blip r:embed="rId4"/>
          <a:srcRect/>
          <a:stretch>
            <a:fillRect/>
          </a:stretch>
        </p:blipFill>
        <p:spPr bwMode="auto">
          <a:xfrm>
            <a:off x="5970588" y="3962400"/>
            <a:ext cx="1370012" cy="2133600"/>
          </a:xfrm>
          <a:prstGeom prst="rect">
            <a:avLst/>
          </a:prstGeom>
          <a:noFill/>
          <a:ln w="9525">
            <a:noFill/>
            <a:miter lim="800000"/>
            <a:headEnd/>
            <a:tailEnd/>
          </a:ln>
        </p:spPr>
      </p:pic>
      <p:pic>
        <p:nvPicPr>
          <p:cNvPr id="18437" name="Picture 9" descr="sensor"/>
          <p:cNvPicPr>
            <a:picLocks noChangeAspect="1" noChangeArrowheads="1"/>
          </p:cNvPicPr>
          <p:nvPr/>
        </p:nvPicPr>
        <p:blipFill>
          <a:blip r:embed="rId5"/>
          <a:srcRect/>
          <a:stretch>
            <a:fillRect/>
          </a:stretch>
        </p:blipFill>
        <p:spPr bwMode="auto">
          <a:xfrm>
            <a:off x="5943600" y="2057400"/>
            <a:ext cx="1663700" cy="2133600"/>
          </a:xfrm>
          <a:prstGeom prst="rect">
            <a:avLst/>
          </a:prstGeom>
          <a:noFill/>
          <a:ln w="9525">
            <a:noFill/>
            <a:miter lim="800000"/>
            <a:headEnd/>
            <a:tailEnd/>
          </a:ln>
        </p:spPr>
      </p:pic>
      <p:pic>
        <p:nvPicPr>
          <p:cNvPr id="4" name="Picture 4" descr="NDOT"/>
          <p:cNvPicPr>
            <a:picLocks noChangeAspect="1" noChangeArrowheads="1"/>
          </p:cNvPicPr>
          <p:nvPr/>
        </p:nvPicPr>
        <p:blipFill>
          <a:blip r:embed="rId6"/>
          <a:srcRect/>
          <a:stretch>
            <a:fillRect/>
          </a:stretch>
        </p:blipFill>
        <p:spPr bwMode="auto">
          <a:xfrm>
            <a:off x="7505700" y="6103938"/>
            <a:ext cx="1638300" cy="754062"/>
          </a:xfrm>
          <a:prstGeom prst="rect">
            <a:avLst/>
          </a:prstGeom>
          <a:ln>
            <a:noFill/>
          </a:ln>
          <a:effectLst>
            <a:outerShdw blurRad="190500" algn="tl" rotWithShape="0">
              <a:srgbClr val="000000">
                <a:alpha val="70000"/>
              </a:srgbClr>
            </a:outerShdw>
          </a:effectLst>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Rectangle 4"/>
          <p:cNvSpPr>
            <a:spLocks noGrp="1"/>
          </p:cNvSpPr>
          <p:nvPr>
            <p:ph type="title" idx="4294967295"/>
          </p:nvPr>
        </p:nvSpPr>
        <p:spPr bwMode="auto">
          <a:noFill/>
        </p:spPr>
        <p:txBody>
          <a:bodyPr wrap="square" numCol="1" anchorCtr="0" compatLnSpc="1">
            <a:prstTxWarp prst="textNoShape">
              <a:avLst/>
            </a:prstTxWarp>
          </a:bodyPr>
          <a:lstStyle/>
          <a:p>
            <a:pPr eaLnBrk="1" hangingPunct="1"/>
            <a:r>
              <a:rPr lang="en-US" sz="4400" smtClean="0">
                <a:ln>
                  <a:noFill/>
                </a:ln>
                <a:effectLst/>
              </a:rPr>
              <a:t>The largest concentration of ITS devices is in the Las Vegas Valley </a:t>
            </a:r>
          </a:p>
        </p:txBody>
      </p:sp>
      <p:sp>
        <p:nvSpPr>
          <p:cNvPr id="19458" name="Rectangle 5"/>
          <p:cNvSpPr>
            <a:spLocks noGrp="1"/>
          </p:cNvSpPr>
          <p:nvPr>
            <p:ph type="body" sz="half" idx="4294967295"/>
          </p:nvPr>
        </p:nvSpPr>
        <p:spPr>
          <a:xfrm>
            <a:off x="381000" y="2514600"/>
            <a:ext cx="4038600" cy="4114800"/>
          </a:xfrm>
        </p:spPr>
        <p:txBody>
          <a:bodyPr/>
          <a:lstStyle/>
          <a:p>
            <a:pPr eaLnBrk="1" hangingPunct="1"/>
            <a:r>
              <a:rPr lang="en-US" sz="3400" b="1" smtClean="0"/>
              <a:t>Flow Meters</a:t>
            </a:r>
          </a:p>
          <a:p>
            <a:pPr eaLnBrk="1" hangingPunct="1"/>
            <a:r>
              <a:rPr lang="en-US" sz="3400" b="1" smtClean="0"/>
              <a:t>CCTV (Cameras)</a:t>
            </a:r>
          </a:p>
          <a:p>
            <a:pPr eaLnBrk="1" hangingPunct="1"/>
            <a:r>
              <a:rPr lang="en-US" sz="3400" b="1" smtClean="0"/>
              <a:t>DMS</a:t>
            </a:r>
          </a:p>
          <a:p>
            <a:pPr eaLnBrk="1" hangingPunct="1"/>
            <a:r>
              <a:rPr lang="en-US" sz="3400" b="1" smtClean="0"/>
              <a:t>Ramp Meters</a:t>
            </a:r>
          </a:p>
          <a:p>
            <a:pPr eaLnBrk="1" hangingPunct="1"/>
            <a:r>
              <a:rPr lang="en-US" sz="3400" b="1" smtClean="0"/>
              <a:t>Trail blazer Signs</a:t>
            </a:r>
          </a:p>
        </p:txBody>
      </p:sp>
      <p:pic>
        <p:nvPicPr>
          <p:cNvPr id="19459" name="Picture 2" descr="F:\Images\LV ramp meter 4.JPG"/>
          <p:cNvPicPr>
            <a:picLocks noGrp="1" noChangeAspect="1" noChangeArrowheads="1"/>
          </p:cNvPicPr>
          <p:nvPr>
            <p:ph sz="half" idx="4294967295"/>
          </p:nvPr>
        </p:nvPicPr>
        <p:blipFill>
          <a:blip r:embed="rId3"/>
          <a:srcRect r="7813"/>
          <a:stretch>
            <a:fillRect/>
          </a:stretch>
        </p:blipFill>
        <p:spPr>
          <a:xfrm>
            <a:off x="4038600" y="2590800"/>
            <a:ext cx="4495800" cy="3243263"/>
          </a:xfrm>
        </p:spPr>
      </p:pic>
      <p:pic>
        <p:nvPicPr>
          <p:cNvPr id="4" name="Picture 4" descr="NDOT"/>
          <p:cNvPicPr>
            <a:picLocks noChangeAspect="1" noChangeArrowheads="1"/>
          </p:cNvPicPr>
          <p:nvPr/>
        </p:nvPicPr>
        <p:blipFill>
          <a:blip r:embed="rId4"/>
          <a:srcRect/>
          <a:stretch>
            <a:fillRect/>
          </a:stretch>
        </p:blipFill>
        <p:spPr bwMode="auto">
          <a:xfrm>
            <a:off x="7505700" y="6103938"/>
            <a:ext cx="1638300" cy="754062"/>
          </a:xfrm>
          <a:prstGeom prst="rect">
            <a:avLst/>
          </a:prstGeom>
          <a:ln>
            <a:noFill/>
          </a:ln>
          <a:effectLst>
            <a:outerShdw blurRad="190500" algn="tl" rotWithShape="0">
              <a:srgbClr val="000000">
                <a:alpha val="70000"/>
              </a:srgbClr>
            </a:outerShdw>
          </a:effectLst>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Rectangle 2"/>
          <p:cNvSpPr>
            <a:spLocks noGrp="1"/>
          </p:cNvSpPr>
          <p:nvPr>
            <p:ph type="title" idx="4294967295"/>
          </p:nvPr>
        </p:nvSpPr>
        <p:spPr bwMode="auto">
          <a:xfrm>
            <a:off x="457200" y="381000"/>
            <a:ext cx="8229600" cy="1524000"/>
          </a:xfrm>
          <a:noFill/>
        </p:spPr>
        <p:txBody>
          <a:bodyPr wrap="square" numCol="1" anchorCtr="0" compatLnSpc="1">
            <a:prstTxWarp prst="textNoShape">
              <a:avLst/>
            </a:prstTxWarp>
          </a:bodyPr>
          <a:lstStyle/>
          <a:p>
            <a:pPr eaLnBrk="1" hangingPunct="1"/>
            <a:r>
              <a:rPr lang="en-US" sz="4000" smtClean="0">
                <a:ln>
                  <a:noFill/>
                </a:ln>
                <a:effectLst/>
              </a:rPr>
              <a:t>NDOT is expanding the instrumented areas in Las Vegas through multiple projects:</a:t>
            </a:r>
            <a:endParaRPr lang="en-US" smtClean="0">
              <a:ln>
                <a:noFill/>
              </a:ln>
              <a:effectLst/>
            </a:endParaRPr>
          </a:p>
        </p:txBody>
      </p:sp>
      <p:sp>
        <p:nvSpPr>
          <p:cNvPr id="21506" name="Rectangle 3"/>
          <p:cNvSpPr>
            <a:spLocks noGrp="1"/>
          </p:cNvSpPr>
          <p:nvPr>
            <p:ph type="body" idx="4294967295"/>
          </p:nvPr>
        </p:nvSpPr>
        <p:spPr>
          <a:xfrm>
            <a:off x="304800" y="2133600"/>
            <a:ext cx="8229600" cy="4114800"/>
          </a:xfrm>
        </p:spPr>
        <p:txBody>
          <a:bodyPr/>
          <a:lstStyle/>
          <a:p>
            <a:pPr eaLnBrk="1" hangingPunct="1">
              <a:lnSpc>
                <a:spcPct val="80000"/>
              </a:lnSpc>
            </a:pPr>
            <a:r>
              <a:rPr lang="en-US" sz="2600" smtClean="0"/>
              <a:t> </a:t>
            </a:r>
            <a:r>
              <a:rPr lang="en-US" b="1" smtClean="0"/>
              <a:t>I-15 ITS Design Build (FAST Package C &amp; G – Silverado Ranch Rd. to California Stateline) </a:t>
            </a:r>
          </a:p>
          <a:p>
            <a:pPr eaLnBrk="1" hangingPunct="1">
              <a:lnSpc>
                <a:spcPct val="80000"/>
              </a:lnSpc>
            </a:pPr>
            <a:r>
              <a:rPr lang="en-US" b="1" smtClean="0"/>
              <a:t>US-95 Package B2 Integration (Cheyenne to I-215)</a:t>
            </a:r>
          </a:p>
          <a:p>
            <a:pPr eaLnBrk="1" hangingPunct="1">
              <a:lnSpc>
                <a:spcPct val="80000"/>
              </a:lnSpc>
            </a:pPr>
            <a:r>
              <a:rPr lang="en-US" b="1" smtClean="0"/>
              <a:t>I-15 Design Build South (Tropicana Blvd. to Blue Diamond Rd.)</a:t>
            </a:r>
          </a:p>
          <a:p>
            <a:pPr eaLnBrk="1" hangingPunct="1">
              <a:lnSpc>
                <a:spcPct val="80000"/>
              </a:lnSpc>
            </a:pPr>
            <a:r>
              <a:rPr lang="en-US" b="1" smtClean="0"/>
              <a:t>US 93 – Boulder City Widening</a:t>
            </a:r>
          </a:p>
          <a:p>
            <a:pPr eaLnBrk="1" hangingPunct="1">
              <a:lnSpc>
                <a:spcPct val="80000"/>
              </a:lnSpc>
            </a:pPr>
            <a:r>
              <a:rPr lang="en-US" b="1" smtClean="0"/>
              <a:t>FAST Package D (I-15 - Craig to Apex)</a:t>
            </a:r>
            <a:r>
              <a:rPr lang="en-US" smtClean="0"/>
              <a:t> </a:t>
            </a:r>
          </a:p>
          <a:p>
            <a:pPr eaLnBrk="1" hangingPunct="1">
              <a:lnSpc>
                <a:spcPct val="80000"/>
              </a:lnSpc>
            </a:pPr>
            <a:r>
              <a:rPr lang="en-US" b="1" smtClean="0"/>
              <a:t>FAST Package F (US-93 – I-515 to Boulder City)</a:t>
            </a:r>
            <a:endParaRPr lang="en-US" smtClean="0"/>
          </a:p>
        </p:txBody>
      </p:sp>
      <p:pic>
        <p:nvPicPr>
          <p:cNvPr id="4" name="Picture 4" descr="NDOT"/>
          <p:cNvPicPr>
            <a:picLocks noChangeAspect="1" noChangeArrowheads="1"/>
          </p:cNvPicPr>
          <p:nvPr/>
        </p:nvPicPr>
        <p:blipFill>
          <a:blip r:embed="rId3"/>
          <a:srcRect/>
          <a:stretch>
            <a:fillRect/>
          </a:stretch>
        </p:blipFill>
        <p:spPr bwMode="auto">
          <a:xfrm>
            <a:off x="7505700" y="6103938"/>
            <a:ext cx="1638300" cy="754062"/>
          </a:xfrm>
          <a:prstGeom prst="rect">
            <a:avLst/>
          </a:prstGeom>
          <a:ln>
            <a:noFill/>
          </a:ln>
          <a:effectLst>
            <a:outerShdw blurRad="190500" algn="tl" rotWithShape="0">
              <a:srgbClr val="000000">
                <a:alpha val="70000"/>
              </a:srgbClr>
            </a:outerShdw>
          </a:effectLst>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Rectangle 4"/>
          <p:cNvSpPr>
            <a:spLocks noGrp="1"/>
          </p:cNvSpPr>
          <p:nvPr>
            <p:ph type="title" idx="4294967295"/>
          </p:nvPr>
        </p:nvSpPr>
        <p:spPr bwMode="auto">
          <a:noFill/>
        </p:spPr>
        <p:txBody>
          <a:bodyPr wrap="square" numCol="1" anchorCtr="0" compatLnSpc="1">
            <a:prstTxWarp prst="textNoShape">
              <a:avLst/>
            </a:prstTxWarp>
          </a:bodyPr>
          <a:lstStyle/>
          <a:p>
            <a:pPr eaLnBrk="1" hangingPunct="1"/>
            <a:r>
              <a:rPr lang="en-US" smtClean="0">
                <a:ln>
                  <a:noFill/>
                </a:ln>
                <a:effectLst/>
              </a:rPr>
              <a:t>Freeway data is gathered, recorded and used many ways</a:t>
            </a:r>
          </a:p>
        </p:txBody>
      </p:sp>
      <p:pic>
        <p:nvPicPr>
          <p:cNvPr id="4" name="Picture 4" descr="NDOT"/>
          <p:cNvPicPr>
            <a:picLocks noChangeAspect="1" noChangeArrowheads="1"/>
          </p:cNvPicPr>
          <p:nvPr/>
        </p:nvPicPr>
        <p:blipFill>
          <a:blip r:embed="rId3"/>
          <a:srcRect/>
          <a:stretch>
            <a:fillRect/>
          </a:stretch>
        </p:blipFill>
        <p:spPr bwMode="auto">
          <a:xfrm>
            <a:off x="7505700" y="6103938"/>
            <a:ext cx="1638300" cy="754062"/>
          </a:xfrm>
          <a:prstGeom prst="rect">
            <a:avLst/>
          </a:prstGeom>
          <a:ln>
            <a:noFill/>
          </a:ln>
          <a:effectLst>
            <a:outerShdw blurRad="190500" algn="tl" rotWithShape="0">
              <a:srgbClr val="000000">
                <a:alpha val="70000"/>
              </a:srgbClr>
            </a:outerShdw>
          </a:effectLst>
        </p:spPr>
      </p:pic>
      <p:pic>
        <p:nvPicPr>
          <p:cNvPr id="23555" name="Picture 11"/>
          <p:cNvPicPr>
            <a:picLocks noChangeAspect="1" noChangeArrowheads="1"/>
          </p:cNvPicPr>
          <p:nvPr>
            <p:ph type="body" sz="half" idx="4294967295"/>
          </p:nvPr>
        </p:nvPicPr>
        <p:blipFill>
          <a:blip r:embed="rId4"/>
          <a:srcRect l="13208" t="35918" r="9605" b="10378"/>
          <a:stretch>
            <a:fillRect/>
          </a:stretch>
        </p:blipFill>
        <p:spPr>
          <a:xfrm>
            <a:off x="1676400" y="2133600"/>
            <a:ext cx="5715000" cy="4051300"/>
          </a:xfrm>
        </p:spPr>
      </p:pic>
      <p:pic>
        <p:nvPicPr>
          <p:cNvPr id="23556" name="Picture 6"/>
          <p:cNvPicPr>
            <a:picLocks noChangeAspect="1" noChangeArrowheads="1"/>
          </p:cNvPicPr>
          <p:nvPr>
            <p:ph sz="half" idx="4294967295"/>
          </p:nvPr>
        </p:nvPicPr>
        <p:blipFill>
          <a:blip r:embed="rId5"/>
          <a:srcRect l="18867" t="39621" r="20755" b="8527"/>
          <a:stretch>
            <a:fillRect/>
          </a:stretch>
        </p:blipFill>
        <p:spPr>
          <a:xfrm>
            <a:off x="609600" y="4267200"/>
            <a:ext cx="2438400" cy="2133600"/>
          </a:xfrm>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Rectangle 10"/>
          <p:cNvSpPr>
            <a:spLocks noGrp="1"/>
          </p:cNvSpPr>
          <p:nvPr>
            <p:ph type="title" idx="4294967295"/>
          </p:nvPr>
        </p:nvSpPr>
        <p:spPr bwMode="auto">
          <a:noFill/>
        </p:spPr>
        <p:txBody>
          <a:bodyPr wrap="square" numCol="1" anchorCtr="0" compatLnSpc="1">
            <a:prstTxWarp prst="textNoShape">
              <a:avLst/>
            </a:prstTxWarp>
          </a:bodyPr>
          <a:lstStyle/>
          <a:p>
            <a:pPr algn="ctr" eaLnBrk="1" hangingPunct="1"/>
            <a:r>
              <a:rPr lang="en-US" b="0" smtClean="0">
                <a:ln>
                  <a:noFill/>
                </a:ln>
                <a:effectLst/>
              </a:rPr>
              <a:t>Data is used to determine freeway performance</a:t>
            </a:r>
          </a:p>
        </p:txBody>
      </p:sp>
      <p:pic>
        <p:nvPicPr>
          <p:cNvPr id="25602" name="Picture 2"/>
          <p:cNvPicPr>
            <a:picLocks noGrp="1" noChangeAspect="1" noChangeArrowheads="1"/>
          </p:cNvPicPr>
          <p:nvPr>
            <p:ph sz="half" idx="4294967295"/>
          </p:nvPr>
        </p:nvPicPr>
        <p:blipFill>
          <a:blip r:embed="rId3"/>
          <a:srcRect l="11111" t="13696" r="12500" b="4823"/>
          <a:stretch>
            <a:fillRect/>
          </a:stretch>
        </p:blipFill>
        <p:spPr>
          <a:xfrm>
            <a:off x="457200" y="2722563"/>
            <a:ext cx="4038600" cy="3028950"/>
          </a:xfrm>
        </p:spPr>
      </p:pic>
      <p:pic>
        <p:nvPicPr>
          <p:cNvPr id="25603" name="Picture 2"/>
          <p:cNvPicPr>
            <a:picLocks noGrp="1" noChangeAspect="1" noChangeArrowheads="1"/>
          </p:cNvPicPr>
          <p:nvPr>
            <p:ph sz="half" idx="4294967295"/>
          </p:nvPr>
        </p:nvPicPr>
        <p:blipFill>
          <a:blip r:embed="rId4"/>
          <a:srcRect l="1389" t="15549" r="4167" b="14082"/>
          <a:stretch>
            <a:fillRect/>
          </a:stretch>
        </p:blipFill>
        <p:spPr>
          <a:xfrm>
            <a:off x="4648200" y="2722563"/>
            <a:ext cx="4038600" cy="3028950"/>
          </a:xfrm>
        </p:spPr>
      </p:pic>
      <p:pic>
        <p:nvPicPr>
          <p:cNvPr id="4" name="Picture 4" descr="NDOT"/>
          <p:cNvPicPr>
            <a:picLocks noChangeAspect="1" noChangeArrowheads="1"/>
          </p:cNvPicPr>
          <p:nvPr/>
        </p:nvPicPr>
        <p:blipFill>
          <a:blip r:embed="rId5"/>
          <a:srcRect/>
          <a:stretch>
            <a:fillRect/>
          </a:stretch>
        </p:blipFill>
        <p:spPr bwMode="auto">
          <a:xfrm>
            <a:off x="7505700" y="6103938"/>
            <a:ext cx="1638300" cy="754062"/>
          </a:xfrm>
          <a:prstGeom prst="rect">
            <a:avLst/>
          </a:prstGeom>
          <a:ln>
            <a:noFill/>
          </a:ln>
          <a:effectLst>
            <a:outerShdw blurRad="190500" algn="tl" rotWithShape="0">
              <a:srgbClr val="000000">
                <a:alpha val="70000"/>
              </a:srgbClr>
            </a:outerShdw>
          </a:effectLst>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Rectangle 8"/>
          <p:cNvSpPr>
            <a:spLocks noGrp="1"/>
          </p:cNvSpPr>
          <p:nvPr>
            <p:ph type="title" idx="4294967295"/>
          </p:nvPr>
        </p:nvSpPr>
        <p:spPr bwMode="auto">
          <a:xfrm>
            <a:off x="304800" y="457200"/>
            <a:ext cx="8534400" cy="1066800"/>
          </a:xfrm>
          <a:noFill/>
        </p:spPr>
        <p:txBody>
          <a:bodyPr wrap="square" numCol="1" anchorCtr="0" compatLnSpc="1">
            <a:prstTxWarp prst="textNoShape">
              <a:avLst/>
            </a:prstTxWarp>
          </a:bodyPr>
          <a:lstStyle/>
          <a:p>
            <a:pPr algn="ctr" eaLnBrk="1" hangingPunct="1"/>
            <a:r>
              <a:rPr lang="en-US" sz="3600" smtClean="0">
                <a:ln>
                  <a:noFill/>
                </a:ln>
                <a:effectLst/>
              </a:rPr>
              <a:t>Freeway Travel Times Interactive Dashboard</a:t>
            </a:r>
            <a:endParaRPr lang="en-US" sz="4400" smtClean="0">
              <a:ln>
                <a:noFill/>
              </a:ln>
              <a:effectLst/>
            </a:endParaRPr>
          </a:p>
        </p:txBody>
      </p:sp>
      <p:pic>
        <p:nvPicPr>
          <p:cNvPr id="27650" name="Picture 2"/>
          <p:cNvPicPr>
            <a:picLocks noGrp="1" noChangeAspect="1" noChangeArrowheads="1"/>
          </p:cNvPicPr>
          <p:nvPr>
            <p:ph sz="half" idx="4294967295"/>
          </p:nvPr>
        </p:nvPicPr>
        <p:blipFill>
          <a:blip r:embed="rId3"/>
          <a:srcRect l="5556" t="13696" r="6944" b="6674"/>
          <a:stretch>
            <a:fillRect/>
          </a:stretch>
        </p:blipFill>
        <p:spPr>
          <a:xfrm>
            <a:off x="1524000" y="1524000"/>
            <a:ext cx="6019800" cy="4514850"/>
          </a:xfrm>
        </p:spPr>
      </p:pic>
      <p:sp>
        <p:nvSpPr>
          <p:cNvPr id="27651" name="Rectangle 13"/>
          <p:cNvSpPr>
            <a:spLocks noChangeArrowheads="1"/>
          </p:cNvSpPr>
          <p:nvPr/>
        </p:nvSpPr>
        <p:spPr bwMode="auto">
          <a:xfrm>
            <a:off x="1828800" y="6096000"/>
            <a:ext cx="5353050" cy="366713"/>
          </a:xfrm>
          <a:prstGeom prst="rect">
            <a:avLst/>
          </a:prstGeom>
          <a:noFill/>
          <a:ln w="9525">
            <a:noFill/>
            <a:miter lim="800000"/>
            <a:headEnd/>
            <a:tailEnd/>
          </a:ln>
        </p:spPr>
        <p:txBody>
          <a:bodyPr>
            <a:spAutoFit/>
          </a:bodyPr>
          <a:lstStyle/>
          <a:p>
            <a:r>
              <a:rPr lang="en-US" b="1">
                <a:solidFill>
                  <a:srgbClr val="FFFFD2"/>
                </a:solidFill>
                <a:hlinkClick r:id="rId4"/>
              </a:rPr>
              <a:t>http://www.rtcsnv.com/mpo/fast/dashboard.cfm</a:t>
            </a:r>
            <a:endParaRPr lang="en-US" b="1">
              <a:solidFill>
                <a:srgbClr val="FFFFD2"/>
              </a:solidFill>
            </a:endParaRPr>
          </a:p>
        </p:txBody>
      </p:sp>
      <p:pic>
        <p:nvPicPr>
          <p:cNvPr id="4" name="Picture 4" descr="NDOT"/>
          <p:cNvPicPr>
            <a:picLocks noChangeAspect="1" noChangeArrowheads="1"/>
          </p:cNvPicPr>
          <p:nvPr/>
        </p:nvPicPr>
        <p:blipFill>
          <a:blip r:embed="rId5"/>
          <a:srcRect/>
          <a:stretch>
            <a:fillRect/>
          </a:stretch>
        </p:blipFill>
        <p:spPr bwMode="auto">
          <a:xfrm>
            <a:off x="7505700" y="6103938"/>
            <a:ext cx="1638300" cy="754062"/>
          </a:xfrm>
          <a:prstGeom prst="rect">
            <a:avLst/>
          </a:prstGeom>
          <a:ln>
            <a:noFill/>
          </a:ln>
          <a:effectLst>
            <a:outerShdw blurRad="190500" algn="tl" rotWithShape="0">
              <a:srgbClr val="000000">
                <a:alpha val="70000"/>
              </a:srgbClr>
            </a:outerShdw>
          </a:effectLst>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Rectangle 2"/>
          <p:cNvSpPr>
            <a:spLocks noGrp="1"/>
          </p:cNvSpPr>
          <p:nvPr>
            <p:ph type="title" idx="4294967295"/>
          </p:nvPr>
        </p:nvSpPr>
        <p:spPr bwMode="auto">
          <a:xfrm>
            <a:off x="457200" y="457200"/>
            <a:ext cx="8229600" cy="990600"/>
          </a:xfrm>
          <a:noFill/>
        </p:spPr>
        <p:txBody>
          <a:bodyPr wrap="square" numCol="1" anchorCtr="0" compatLnSpc="1">
            <a:prstTxWarp prst="textNoShape">
              <a:avLst/>
            </a:prstTxWarp>
          </a:bodyPr>
          <a:lstStyle/>
          <a:p>
            <a:pPr eaLnBrk="1" hangingPunct="1"/>
            <a:r>
              <a:rPr lang="en-US" smtClean="0">
                <a:ln>
                  <a:noFill/>
                </a:ln>
                <a:effectLst/>
              </a:rPr>
              <a:t>System Expansion – Statewide</a:t>
            </a:r>
          </a:p>
        </p:txBody>
      </p:sp>
      <p:sp>
        <p:nvSpPr>
          <p:cNvPr id="29698" name="Rectangle 3"/>
          <p:cNvSpPr>
            <a:spLocks noGrp="1"/>
          </p:cNvSpPr>
          <p:nvPr>
            <p:ph type="body" sz="half" idx="4294967295"/>
          </p:nvPr>
        </p:nvSpPr>
        <p:spPr>
          <a:xfrm>
            <a:off x="4648200" y="2179638"/>
            <a:ext cx="4038600" cy="4114800"/>
          </a:xfrm>
        </p:spPr>
        <p:txBody>
          <a:bodyPr/>
          <a:lstStyle/>
          <a:p>
            <a:pPr eaLnBrk="1" hangingPunct="1"/>
            <a:r>
              <a:rPr lang="en-US" sz="3200" b="1" smtClean="0"/>
              <a:t>Fiber-optic communications </a:t>
            </a:r>
          </a:p>
          <a:p>
            <a:pPr eaLnBrk="1" hangingPunct="1"/>
            <a:r>
              <a:rPr lang="en-US" sz="3200" b="1" smtClean="0"/>
              <a:t>Flow meters</a:t>
            </a:r>
          </a:p>
          <a:p>
            <a:pPr eaLnBrk="1" hangingPunct="1"/>
            <a:r>
              <a:rPr lang="en-US" sz="3200" b="1" smtClean="0"/>
              <a:t>Cameras</a:t>
            </a:r>
          </a:p>
          <a:p>
            <a:pPr eaLnBrk="1" hangingPunct="1"/>
            <a:r>
              <a:rPr lang="en-US" sz="3200" b="1" smtClean="0"/>
              <a:t>Work Zone ITS</a:t>
            </a:r>
          </a:p>
          <a:p>
            <a:pPr eaLnBrk="1" hangingPunct="1"/>
            <a:r>
              <a:rPr lang="en-US" sz="3200" b="1" smtClean="0"/>
              <a:t>DMS</a:t>
            </a:r>
            <a:endParaRPr lang="en-US" sz="3200" smtClean="0"/>
          </a:p>
        </p:txBody>
      </p:sp>
      <p:pic>
        <p:nvPicPr>
          <p:cNvPr id="4" name="Picture 4" descr="NDOT"/>
          <p:cNvPicPr>
            <a:picLocks noChangeAspect="1" noChangeArrowheads="1"/>
          </p:cNvPicPr>
          <p:nvPr/>
        </p:nvPicPr>
        <p:blipFill>
          <a:blip r:embed="rId3"/>
          <a:srcRect/>
          <a:stretch>
            <a:fillRect/>
          </a:stretch>
        </p:blipFill>
        <p:spPr bwMode="auto">
          <a:xfrm>
            <a:off x="7505700" y="6103938"/>
            <a:ext cx="1638300" cy="754062"/>
          </a:xfrm>
          <a:prstGeom prst="rect">
            <a:avLst/>
          </a:prstGeom>
          <a:ln>
            <a:noFill/>
          </a:ln>
          <a:effectLst>
            <a:outerShdw blurRad="190500" algn="tl" rotWithShape="0">
              <a:srgbClr val="000000">
                <a:alpha val="70000"/>
              </a:srgbClr>
            </a:outerShdw>
          </a:effectLst>
        </p:spPr>
      </p:pic>
      <p:pic>
        <p:nvPicPr>
          <p:cNvPr id="29700" name="Picture 2" descr="F:\Images\Wind Warning US 395 Carson Freeway\DSC_0370.JPG"/>
          <p:cNvPicPr>
            <a:picLocks noChangeAspect="1" noChangeArrowheads="1"/>
          </p:cNvPicPr>
          <p:nvPr>
            <p:ph sz="half" idx="4294967295"/>
          </p:nvPr>
        </p:nvPicPr>
        <p:blipFill>
          <a:blip r:embed="rId4"/>
          <a:srcRect/>
          <a:stretch>
            <a:fillRect/>
          </a:stretch>
        </p:blipFill>
        <p:spPr>
          <a:xfrm>
            <a:off x="838200" y="2514600"/>
            <a:ext cx="3543300" cy="2354263"/>
          </a:xfrm>
        </p:spPr>
      </p:pic>
    </p:spTree>
  </p:cSld>
  <p:clrMapOvr>
    <a:masterClrMapping/>
  </p:clrMapOvr>
</p:sld>
</file>

<file path=ppt/theme/theme1.xml><?xml version="1.0" encoding="utf-8"?>
<a:theme xmlns:a="http://schemas.openxmlformats.org/drawingml/2006/main" name="Deluxe">
  <a:themeElements>
    <a:clrScheme name="Deluxe">
      <a:dk1>
        <a:sysClr val="windowText" lastClr="000000"/>
      </a:dk1>
      <a:lt1>
        <a:sysClr val="window" lastClr="FFFFFF"/>
      </a:lt1>
      <a:dk2>
        <a:srgbClr val="30356E"/>
      </a:dk2>
      <a:lt2>
        <a:srgbClr val="FFF9E5"/>
      </a:lt2>
      <a:accent1>
        <a:srgbClr val="CC4757"/>
      </a:accent1>
      <a:accent2>
        <a:srgbClr val="FF6F61"/>
      </a:accent2>
      <a:accent3>
        <a:srgbClr val="FF953E"/>
      </a:accent3>
      <a:accent4>
        <a:srgbClr val="F8BD52"/>
      </a:accent4>
      <a:accent5>
        <a:srgbClr val="46A6BD"/>
      </a:accent5>
      <a:accent6>
        <a:srgbClr val="5488BC"/>
      </a:accent6>
      <a:hlink>
        <a:srgbClr val="FA7D7A"/>
      </a:hlink>
      <a:folHlink>
        <a:srgbClr val="FFCF3E"/>
      </a:folHlink>
    </a:clrScheme>
    <a:fontScheme name="Deluxe">
      <a:majorFont>
        <a:latin typeface="Corbel"/>
        <a:ea typeface=""/>
        <a:cs typeface=""/>
        <a:font script="Jpan" typeface="HGｺﾞｼｯｸM"/>
        <a:font script="Hang" typeface="HY엽서L"/>
        <a:font script="Hans" typeface="华文新魏"/>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rbel"/>
        <a:ea typeface=""/>
        <a:cs typeface=""/>
        <a:font script="Jpan" typeface="HGｺﾞｼｯｸM"/>
        <a:font script="Hang" typeface="HY엽서L"/>
        <a:font script="Hans" typeface="华文新魏"/>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Deluxe">
      <a:fillStyleLst>
        <a:solidFill>
          <a:schemeClr val="phClr"/>
        </a:solidFill>
        <a:gradFill rotWithShape="1">
          <a:gsLst>
            <a:gs pos="0">
              <a:schemeClr val="phClr">
                <a:tint val="20000"/>
                <a:satMod val="280000"/>
              </a:schemeClr>
            </a:gs>
            <a:gs pos="14000">
              <a:schemeClr val="phClr">
                <a:tint val="37000"/>
                <a:satMod val="250000"/>
              </a:schemeClr>
            </a:gs>
            <a:gs pos="45000">
              <a:schemeClr val="phClr">
                <a:tint val="53000"/>
                <a:satMod val="220000"/>
              </a:schemeClr>
            </a:gs>
            <a:gs pos="65000">
              <a:schemeClr val="phClr">
                <a:tint val="53000"/>
                <a:satMod val="220000"/>
              </a:schemeClr>
            </a:gs>
            <a:gs pos="86000">
              <a:schemeClr val="phClr">
                <a:tint val="42000"/>
                <a:satMod val="240000"/>
              </a:schemeClr>
            </a:gs>
            <a:gs pos="100000">
              <a:schemeClr val="phClr">
                <a:tint val="20000"/>
                <a:satMod val="230000"/>
              </a:schemeClr>
            </a:gs>
          </a:gsLst>
          <a:lin ang="16200000" scaled="1"/>
        </a:gradFill>
        <a:gradFill rotWithShape="1">
          <a:gsLst>
            <a:gs pos="0">
              <a:schemeClr val="phClr">
                <a:shade val="75000"/>
                <a:satMod val="160000"/>
              </a:schemeClr>
            </a:gs>
            <a:gs pos="60000">
              <a:schemeClr val="phClr">
                <a:satMod val="150000"/>
              </a:schemeClr>
            </a:gs>
            <a:gs pos="100000">
              <a:schemeClr val="phClr">
                <a:tint val="75000"/>
                <a:satMod val="200000"/>
              </a:schemeClr>
            </a:gs>
          </a:gsLst>
          <a:lin ang="16200000" scaled="1"/>
        </a:gradFill>
      </a:fillStyleLst>
      <a:lnStyleLst>
        <a:ln w="9525" cap="flat" cmpd="sng" algn="ctr">
          <a:solidFill>
            <a:schemeClr val="phClr">
              <a:satMod val="140000"/>
            </a:schemeClr>
          </a:solidFill>
          <a:prstDash val="solid"/>
        </a:ln>
        <a:ln w="25400" cap="flat" cmpd="sng" algn="ctr">
          <a:solidFill>
            <a:schemeClr val="phClr"/>
          </a:solidFill>
          <a:prstDash val="solid"/>
        </a:ln>
        <a:ln w="31750" cap="flat" cmpd="sng" algn="ctr">
          <a:solidFill>
            <a:schemeClr val="phClr"/>
          </a:solidFill>
          <a:prstDash val="solid"/>
        </a:ln>
      </a:lnStyleLst>
      <a:effectStyleLst>
        <a:effectStyle>
          <a:effectLst>
            <a:outerShdw blurRad="50800" dist="25400" dir="5400000" rotWithShape="0">
              <a:srgbClr val="000000">
                <a:alpha val="43137"/>
              </a:srgbClr>
            </a:outerShdw>
          </a:effectLst>
        </a:effectStyle>
        <a:effectStyle>
          <a:effectLst>
            <a:outerShdw blurRad="50800" dist="25400" dir="5400000" rotWithShape="0">
              <a:srgbClr val="000000">
                <a:alpha val="43137"/>
              </a:srgbClr>
            </a:outerShdw>
          </a:effectLst>
          <a:scene3d>
            <a:camera prst="orthographicFront" fov="0">
              <a:rot lat="0" lon="0" rev="0"/>
            </a:camera>
            <a:lightRig rig="contrasting" dir="t">
              <a:rot lat="0" lon="0" rev="16500000"/>
            </a:lightRig>
          </a:scene3d>
          <a:sp3d prstMaterial="powder">
            <a:bevelT w="152400"/>
            <a:contourClr>
              <a:schemeClr val="phClr"/>
            </a:contourClr>
          </a:sp3d>
        </a:effectStyle>
        <a:effectStyle>
          <a:effectLst>
            <a:reflection blurRad="12700" stA="26000" endPos="28000" dist="38100" dir="5400000" sy="-100000"/>
          </a:effectLst>
          <a:scene3d>
            <a:camera prst="orthographicFront" fov="0">
              <a:rot lat="0" lon="0" rev="0"/>
            </a:camera>
            <a:lightRig rig="contrasting" dir="t">
              <a:rot lat="0" lon="0" rev="16500000"/>
            </a:lightRig>
          </a:scene3d>
          <a:sp3d prstMaterial="powder">
            <a:bevelT w="190500" h="101600"/>
            <a:contourClr>
              <a:schemeClr val="phClr"/>
            </a:contourClr>
          </a:sp3d>
        </a:effectStyle>
      </a:effectStyleLst>
      <a:bgFillStyleLst>
        <a:solidFill>
          <a:schemeClr val="phClr"/>
        </a:solidFill>
        <a:gradFill rotWithShape="1">
          <a:gsLst>
            <a:gs pos="0">
              <a:schemeClr val="phClr">
                <a:tint val="43000"/>
                <a:satMod val="1550000"/>
              </a:schemeClr>
            </a:gs>
            <a:gs pos="1000">
              <a:schemeClr val="phClr">
                <a:tint val="48000"/>
                <a:satMod val="1550000"/>
              </a:schemeClr>
            </a:gs>
            <a:gs pos="90000">
              <a:schemeClr val="phClr">
                <a:shade val="18000"/>
                <a:satMod val="275000"/>
              </a:schemeClr>
            </a:gs>
          </a:gsLst>
          <a:path path="circle">
            <a:fillToRect r="210000" b="300000"/>
          </a:path>
        </a:gradFill>
        <a:gradFill rotWithShape="1">
          <a:gsLst>
            <a:gs pos="5000">
              <a:schemeClr val="phClr">
                <a:tint val="38000"/>
                <a:satMod val="1800000"/>
              </a:schemeClr>
            </a:gs>
            <a:gs pos="5000">
              <a:schemeClr val="phClr">
                <a:tint val="40000"/>
                <a:satMod val="1800000"/>
              </a:schemeClr>
            </a:gs>
            <a:gs pos="90000">
              <a:schemeClr val="phClr">
                <a:shade val="18000"/>
                <a:satMod val="275000"/>
              </a:schemeClr>
            </a:gs>
          </a:gsLst>
          <a:path path="circle">
            <a:fillToRect l="20000" t="30000" r="135000" b="10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Deluxe</Template>
  <TotalTime>654</TotalTime>
  <Words>1333</Words>
  <Application>Microsoft Office PowerPoint</Application>
  <PresentationFormat>On-screen Show (4:3)</PresentationFormat>
  <Paragraphs>82</Paragraphs>
  <Slides>15</Slides>
  <Notes>13</Notes>
  <HiddenSlides>0</HiddenSlides>
  <MMClips>0</MMClips>
  <ScaleCrop>false</ScaleCrop>
  <HeadingPairs>
    <vt:vector size="8" baseType="variant">
      <vt:variant>
        <vt:lpstr>Fonts Used</vt:lpstr>
      </vt:variant>
      <vt:variant>
        <vt:i4>4</vt:i4>
      </vt:variant>
      <vt:variant>
        <vt:lpstr>Design Template</vt:lpstr>
      </vt:variant>
      <vt:variant>
        <vt:i4>5</vt:i4>
      </vt:variant>
      <vt:variant>
        <vt:lpstr>Embedded OLE Servers</vt:lpstr>
      </vt:variant>
      <vt:variant>
        <vt:i4>1</vt:i4>
      </vt:variant>
      <vt:variant>
        <vt:lpstr>Slide Titles</vt:lpstr>
      </vt:variant>
      <vt:variant>
        <vt:i4>15</vt:i4>
      </vt:variant>
    </vt:vector>
  </HeadingPairs>
  <TitlesOfParts>
    <vt:vector size="25" baseType="lpstr">
      <vt:lpstr>Arial</vt:lpstr>
      <vt:lpstr>Corbel</vt:lpstr>
      <vt:lpstr>Wingdings 2</vt:lpstr>
      <vt:lpstr>Calibri</vt:lpstr>
      <vt:lpstr>Deluxe</vt:lpstr>
      <vt:lpstr>Deluxe</vt:lpstr>
      <vt:lpstr>Deluxe</vt:lpstr>
      <vt:lpstr>Deluxe</vt:lpstr>
      <vt:lpstr>Deluxe</vt:lpstr>
      <vt:lpstr>Photo Editor Photo</vt:lpstr>
      <vt:lpstr>NEVADA  TRANSPORTATION CONFERENCE   March 22 -23, 2011 Reno, Nevada </vt:lpstr>
      <vt:lpstr>Slide 2</vt:lpstr>
      <vt:lpstr>ITS is installed statewide for a variety of uses</vt:lpstr>
      <vt:lpstr>The largest concentration of ITS devices is in the Las Vegas Valley </vt:lpstr>
      <vt:lpstr>NDOT is expanding the instrumented areas in Las Vegas through multiple projects:</vt:lpstr>
      <vt:lpstr>Freeway data is gathered, recorded and used many ways</vt:lpstr>
      <vt:lpstr>Data is used to determine freeway performance</vt:lpstr>
      <vt:lpstr>Freeway Travel Times Interactive Dashboard</vt:lpstr>
      <vt:lpstr>System Expansion – Statewide</vt:lpstr>
      <vt:lpstr>Integrated Transportation Reliability Program (ITRP)</vt:lpstr>
      <vt:lpstr>Integrated Mobile Observations (IMO)</vt:lpstr>
      <vt:lpstr>Innovative solutions</vt:lpstr>
      <vt:lpstr>Implementing other programs in the area to reduce congestion:</vt:lpstr>
      <vt:lpstr>Additional ITS/Operations Programs:</vt:lpstr>
      <vt:lpstr>Contact Info:</vt:lpstr>
    </vt:vector>
  </TitlesOfParts>
  <Company>Nevada DOT</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Denise Inda</dc:creator>
  <cp:lastModifiedBy>Dinda</cp:lastModifiedBy>
  <cp:revision>48</cp:revision>
  <dcterms:created xsi:type="dcterms:W3CDTF">2011-03-21T17:19:40Z</dcterms:created>
  <dcterms:modified xsi:type="dcterms:W3CDTF">2011-03-22T15:22:47Z</dcterms:modified>
</cp:coreProperties>
</file>